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64" r:id="rId2"/>
    <p:sldId id="262" r:id="rId3"/>
    <p:sldId id="265" r:id="rId4"/>
    <p:sldId id="263" r:id="rId5"/>
    <p:sldId id="272" r:id="rId6"/>
    <p:sldId id="273" r:id="rId7"/>
    <p:sldId id="275" r:id="rId8"/>
    <p:sldId id="274" r:id="rId9"/>
    <p:sldId id="276" r:id="rId10"/>
    <p:sldId id="270" r:id="rId11"/>
    <p:sldId id="267" r:id="rId12"/>
    <p:sldId id="260" r:id="rId13"/>
    <p:sldId id="258" r:id="rId14"/>
    <p:sldId id="25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BF1"/>
    <a:srgbClr val="DCB6F6"/>
    <a:srgbClr val="F0DD80"/>
    <a:srgbClr val="F6EBB6"/>
    <a:srgbClr val="F3E9B9"/>
    <a:srgbClr val="A6A200"/>
    <a:srgbClr val="EBE600"/>
    <a:srgbClr val="EA9486"/>
    <a:srgbClr val="EA9E86"/>
    <a:srgbClr val="F3C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4484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C327A-D598-4975-871E-B0222E22F157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B4F6B-4119-4489-A3DC-DA1637448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4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0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0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9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4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9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01C1-04BE-4996-AB3B-C87F51C2A1D7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hyperlink" Target="https://www.goodreads.com/work/quotes/2333951" TargetMode="External"/><Relationship Id="rId4" Type="http://schemas.openxmlformats.org/officeDocument/2006/relationships/hyperlink" Target="https://www.goodreads.com/author/show/61105.Dr_Seus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33E162DA-6493-4D0D-BCA3-9DCE7B0E4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62" y="5244500"/>
            <a:ext cx="1745139" cy="17451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87BE7-F4F7-4659-BE77-69B21B275D86}"/>
              </a:ext>
            </a:extLst>
          </p:cNvPr>
          <p:cNvSpPr txBox="1"/>
          <p:nvPr/>
        </p:nvSpPr>
        <p:spPr>
          <a:xfrm>
            <a:off x="533400" y="1524000"/>
            <a:ext cx="8001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Phase 1 Phonics Overview for Parents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33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515D6845-2F97-4C0D-9C14-12404CA33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ChalkyChuck" panose="02000603000000000000" pitchFamily="2" charset="0"/>
                <a:ea typeface="ChalkyChuck" panose="02000603000000000000" pitchFamily="2" charset="0"/>
              </a:rPr>
            </a:br>
            <a:br>
              <a:rPr lang="en-US" dirty="0">
                <a:latin typeface="ChalkyChuck" panose="02000603000000000000" pitchFamily="2" charset="0"/>
                <a:ea typeface="ChalkyChuck" panose="02000603000000000000" pitchFamily="2" charset="0"/>
              </a:rPr>
            </a:br>
            <a:r>
              <a:rPr lang="en-US" dirty="0">
                <a:latin typeface="ChalkyChuck" panose="02000603000000000000" pitchFamily="2" charset="0"/>
                <a:ea typeface="ChalkyChuck" panose="02000603000000000000" pitchFamily="2" charset="0"/>
              </a:rPr>
              <a:t>Aspect 7 – Oral Blending and segmenting</a:t>
            </a:r>
            <a:br>
              <a:rPr lang="en-US" dirty="0">
                <a:latin typeface="ChalkyChuck" panose="02000603000000000000" pitchFamily="2" charset="0"/>
                <a:ea typeface="ChalkyChuck" panose="02000603000000000000" pitchFamily="2" charset="0"/>
              </a:rPr>
            </a:br>
            <a:br>
              <a:rPr lang="en-US" dirty="0">
                <a:latin typeface="ChalkyChuck" panose="02000603000000000000" pitchFamily="2" charset="0"/>
                <a:ea typeface="ChalkyChuck" panose="02000603000000000000" pitchFamily="2" charset="0"/>
              </a:rPr>
            </a:br>
            <a:endParaRPr lang="en-US" dirty="0"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DD53D7-B04C-481F-A8EC-2A9888DF20C9}"/>
              </a:ext>
            </a:extLst>
          </p:cNvPr>
          <p:cNvSpPr txBox="1"/>
          <p:nvPr/>
        </p:nvSpPr>
        <p:spPr>
          <a:xfrm>
            <a:off x="457200" y="541287"/>
            <a:ext cx="8077200" cy="5336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ssoon Infant Rg" panose="02000503030000020003" pitchFamily="2" charset="0"/>
              <a:ea typeface="Sassoon Infant Rg" panose="02000503030000020003" pitchFamily="2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sz="2400" dirty="0">
              <a:solidFill>
                <a:srgbClr val="000000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alkyChuck" panose="02000603000000000000" pitchFamily="2" charset="0"/>
                <a:ea typeface="ChalkyChuck" panose="02000603000000000000" pitchFamily="2" charset="0"/>
              </a:rPr>
              <a:t>Oral blending (ready to read) &amp; segmenting (ready to write).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alkyChuck" panose="02000603000000000000" pitchFamily="2" charset="0"/>
              <a:ea typeface="ChalkyChuck" panose="02000603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alkyChuck" panose="02000603000000000000" pitchFamily="2" charset="0"/>
                <a:ea typeface="ChalkyChuck" panose="02000603000000000000" pitchFamily="2" charset="0"/>
              </a:rPr>
              <a:t>In this aspect, the main aim is to develop oral blending and segmenting skills.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alkyChuck" panose="02000603000000000000" pitchFamily="2" charset="0"/>
              <a:ea typeface="ChalkyChuck" panose="02000603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alkyChuck" panose="02000603000000000000" pitchFamily="2" charset="0"/>
                <a:ea typeface="ChalkyChuck" panose="02000603000000000000" pitchFamily="2" charset="0"/>
              </a:rPr>
              <a:t>To practise oral blending, the teacher could say some sounds, such as /c/-/u/-/p/ and see whether the children can pick out a cup from a group of objects. For segmenting practise, the teacher could hold up an object such as a sock and ask the children which sounds they can hear in the word sock.</a:t>
            </a:r>
          </a:p>
        </p:txBody>
      </p:sp>
    </p:spTree>
    <p:extLst>
      <p:ext uri="{BB962C8B-B14F-4D97-AF65-F5344CB8AC3E}">
        <p14:creationId xmlns:p14="http://schemas.microsoft.com/office/powerpoint/2010/main" val="64422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8300" y="152399"/>
            <a:ext cx="8318500" cy="90691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halkyChuck" panose="02000603000000000000" pitchFamily="2" charset="0"/>
                <a:ea typeface="ChalkyChuck" panose="02000603000000000000" pitchFamily="2" charset="0"/>
              </a:rPr>
              <a:t>Phase 1 Overview</a:t>
            </a: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33E162DA-6493-4D0D-BCA3-9DCE7B0E4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62" y="5244500"/>
            <a:ext cx="1745139" cy="17451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EFE7C1-7358-4FA3-95F4-64A016900EE9}"/>
              </a:ext>
            </a:extLst>
          </p:cNvPr>
          <p:cNvSpPr txBox="1"/>
          <p:nvPr/>
        </p:nvSpPr>
        <p:spPr>
          <a:xfrm>
            <a:off x="228600" y="1143000"/>
            <a:ext cx="43434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The activities in Phase 1 are designed to be used throughout all of the phases of phonics as lots of practice is needed before children will become confident in their phonic knowledge and skills.</a:t>
            </a:r>
          </a:p>
          <a:p>
            <a:pPr eaLnBrk="1" hangingPunct="1"/>
            <a:endParaRPr lang="en-GB" sz="1600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Our Phase 1 Program Teaching and Assessment Program by the Early Years Staffroom is the best program there is, it is 5-10 minute’s of fun, practical activities which caters for all different learning styles. This is over at least 20 weeks. </a:t>
            </a:r>
            <a:endParaRPr lang="en-GB" sz="1600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</a:endParaRPr>
          </a:p>
          <a:p>
            <a:pPr eaLnBrk="1" hangingPunct="1"/>
            <a:endParaRPr lang="en-GB" sz="1600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It is intended that each of the first six aspects should be dipped into, rather than going through them in any order, with a balance of activities. This is how the Early Year’s Staffroom program is put together. </a:t>
            </a:r>
          </a:p>
        </p:txBody>
      </p:sp>
      <p:pic>
        <p:nvPicPr>
          <p:cNvPr id="3074" name="Picture 2" descr="Sensory Shaker Bottles for Baby - The OT Toolbox">
            <a:extLst>
              <a:ext uri="{FF2B5EF4-FFF2-40B4-BE49-F238E27FC236}">
                <a16:creationId xmlns:a16="http://schemas.microsoft.com/office/drawing/2014/main" id="{AC61AB95-F8ED-4A09-AE04-F16614402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1"/>
            <a:ext cx="2667000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stening Ears &amp; Vocabulary — Quality Care for Children">
            <a:extLst>
              <a:ext uri="{FF2B5EF4-FFF2-40B4-BE49-F238E27FC236}">
                <a16:creationId xmlns:a16="http://schemas.microsoft.com/office/drawing/2014/main" id="{524DF9F2-E66C-4560-BAA0-F53E9DEE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07" y="441960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2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300" y="612609"/>
            <a:ext cx="8229600" cy="1070326"/>
          </a:xfrm>
        </p:spPr>
        <p:txBody>
          <a:bodyPr>
            <a:normAutofit fontScale="90000"/>
          </a:bodyPr>
          <a:lstStyle/>
          <a:p>
            <a:br>
              <a:rPr lang="en-GB" sz="4000" dirty="0">
                <a:solidFill>
                  <a:schemeClr val="bg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40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Phonics is not the only thing needed to become a fluent reader</a:t>
            </a:r>
            <a: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 </a:t>
            </a:r>
            <a:br>
              <a:rPr lang="en-GB" sz="4000" dirty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r>
              <a:rPr lang="en-GB" sz="2700" dirty="0">
                <a:latin typeface="ChalkyChuck" panose="02000603000000000000" pitchFamily="2" charset="0"/>
                <a:ea typeface="ChalkyChuck" panose="02000603000000000000" pitchFamily="2" charset="0"/>
              </a:rPr>
              <a:t>Please continue to read with your child each night and encourage them to:</a:t>
            </a:r>
            <a:br>
              <a:rPr lang="en-GB" sz="27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</a:br>
            <a:endParaRPr lang="en-US" sz="2700" dirty="0"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499669" y="4518183"/>
            <a:ext cx="2181139" cy="1995264"/>
            <a:chOff x="5441912" y="1576712"/>
            <a:chExt cx="1499013" cy="1371269"/>
          </a:xfrm>
        </p:grpSpPr>
        <p:sp>
          <p:nvSpPr>
            <p:cNvPr id="66" name="Rectangle 19"/>
            <p:cNvSpPr/>
            <p:nvPr/>
          </p:nvSpPr>
          <p:spPr>
            <a:xfrm rot="21599113">
              <a:off x="5441912" y="1637436"/>
              <a:ext cx="1361698" cy="1310545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Arial" pitchFamily="34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And most importantly enjoy reading 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 rot="21599113">
              <a:off x="5983932" y="1879944"/>
              <a:ext cx="525215" cy="108470"/>
              <a:chOff x="1608385" y="4223894"/>
              <a:chExt cx="727444" cy="150236"/>
            </a:xfrm>
          </p:grpSpPr>
          <p:sp>
            <p:nvSpPr>
              <p:cNvPr id="76" name="Freeform 75"/>
              <p:cNvSpPr/>
              <p:nvPr/>
            </p:nvSpPr>
            <p:spPr>
              <a:xfrm rot="5400000" flipH="1" flipV="1">
                <a:off x="1937187" y="3956303"/>
                <a:ext cx="45719" cy="703323"/>
              </a:xfrm>
              <a:custGeom>
                <a:avLst/>
                <a:gdLst>
                  <a:gd name="connsiteX0" fmla="*/ 0 w 1860336"/>
                  <a:gd name="connsiteY0" fmla="*/ 0 h 1513490"/>
                  <a:gd name="connsiteX1" fmla="*/ 236483 w 1860336"/>
                  <a:gd name="connsiteY1" fmla="*/ 47296 h 1513490"/>
                  <a:gd name="connsiteX2" fmla="*/ 378373 w 1860336"/>
                  <a:gd name="connsiteY2" fmla="*/ 78828 h 1513490"/>
                  <a:gd name="connsiteX3" fmla="*/ 457200 w 1860336"/>
                  <a:gd name="connsiteY3" fmla="*/ 94593 h 1513490"/>
                  <a:gd name="connsiteX4" fmla="*/ 536028 w 1860336"/>
                  <a:gd name="connsiteY4" fmla="*/ 126124 h 1513490"/>
                  <a:gd name="connsiteX5" fmla="*/ 583324 w 1860336"/>
                  <a:gd name="connsiteY5" fmla="*/ 141890 h 1513490"/>
                  <a:gd name="connsiteX6" fmla="*/ 630621 w 1860336"/>
                  <a:gd name="connsiteY6" fmla="*/ 173421 h 1513490"/>
                  <a:gd name="connsiteX7" fmla="*/ 740979 w 1860336"/>
                  <a:gd name="connsiteY7" fmla="*/ 204952 h 1513490"/>
                  <a:gd name="connsiteX8" fmla="*/ 851338 w 1860336"/>
                  <a:gd name="connsiteY8" fmla="*/ 252248 h 1513490"/>
                  <a:gd name="connsiteX9" fmla="*/ 898635 w 1860336"/>
                  <a:gd name="connsiteY9" fmla="*/ 283779 h 1513490"/>
                  <a:gd name="connsiteX10" fmla="*/ 945931 w 1860336"/>
                  <a:gd name="connsiteY10" fmla="*/ 299545 h 1513490"/>
                  <a:gd name="connsiteX11" fmla="*/ 1040524 w 1860336"/>
                  <a:gd name="connsiteY11" fmla="*/ 346841 h 1513490"/>
                  <a:gd name="connsiteX12" fmla="*/ 1182414 w 1860336"/>
                  <a:gd name="connsiteY12" fmla="*/ 488731 h 1513490"/>
                  <a:gd name="connsiteX13" fmla="*/ 1229710 w 1860336"/>
                  <a:gd name="connsiteY13" fmla="*/ 536028 h 1513490"/>
                  <a:gd name="connsiteX14" fmla="*/ 1308538 w 1860336"/>
                  <a:gd name="connsiteY14" fmla="*/ 599090 h 1513490"/>
                  <a:gd name="connsiteX15" fmla="*/ 1450428 w 1860336"/>
                  <a:gd name="connsiteY15" fmla="*/ 740979 h 1513490"/>
                  <a:gd name="connsiteX16" fmla="*/ 1497724 w 1860336"/>
                  <a:gd name="connsiteY16" fmla="*/ 788276 h 1513490"/>
                  <a:gd name="connsiteX17" fmla="*/ 1545021 w 1860336"/>
                  <a:gd name="connsiteY17" fmla="*/ 882869 h 1513490"/>
                  <a:gd name="connsiteX18" fmla="*/ 1592317 w 1860336"/>
                  <a:gd name="connsiteY18" fmla="*/ 977462 h 1513490"/>
                  <a:gd name="connsiteX19" fmla="*/ 1639614 w 1860336"/>
                  <a:gd name="connsiteY19" fmla="*/ 1008993 h 1513490"/>
                  <a:gd name="connsiteX20" fmla="*/ 1686910 w 1860336"/>
                  <a:gd name="connsiteY20" fmla="*/ 1056290 h 1513490"/>
                  <a:gd name="connsiteX21" fmla="*/ 1734207 w 1860336"/>
                  <a:gd name="connsiteY21" fmla="*/ 1182414 h 1513490"/>
                  <a:gd name="connsiteX22" fmla="*/ 1749973 w 1860336"/>
                  <a:gd name="connsiteY22" fmla="*/ 1229710 h 1513490"/>
                  <a:gd name="connsiteX23" fmla="*/ 1797269 w 1860336"/>
                  <a:gd name="connsiteY23" fmla="*/ 1261241 h 1513490"/>
                  <a:gd name="connsiteX24" fmla="*/ 1813035 w 1860336"/>
                  <a:gd name="connsiteY24" fmla="*/ 1340069 h 1513490"/>
                  <a:gd name="connsiteX25" fmla="*/ 1844566 w 1860336"/>
                  <a:gd name="connsiteY25" fmla="*/ 1387365 h 1513490"/>
                  <a:gd name="connsiteX26" fmla="*/ 1860331 w 1860336"/>
                  <a:gd name="connsiteY26" fmla="*/ 1513490 h 1513490"/>
                  <a:gd name="connsiteX0" fmla="*/ 0 w 1860336"/>
                  <a:gd name="connsiteY0" fmla="*/ 0 h 1513490"/>
                  <a:gd name="connsiteX1" fmla="*/ 236483 w 1860336"/>
                  <a:gd name="connsiteY1" fmla="*/ 47296 h 1513490"/>
                  <a:gd name="connsiteX2" fmla="*/ 378373 w 1860336"/>
                  <a:gd name="connsiteY2" fmla="*/ 78828 h 1513490"/>
                  <a:gd name="connsiteX3" fmla="*/ 457200 w 1860336"/>
                  <a:gd name="connsiteY3" fmla="*/ 94593 h 1513490"/>
                  <a:gd name="connsiteX4" fmla="*/ 536028 w 1860336"/>
                  <a:gd name="connsiteY4" fmla="*/ 126124 h 1513490"/>
                  <a:gd name="connsiteX5" fmla="*/ 583324 w 1860336"/>
                  <a:gd name="connsiteY5" fmla="*/ 141890 h 1513490"/>
                  <a:gd name="connsiteX6" fmla="*/ 630621 w 1860336"/>
                  <a:gd name="connsiteY6" fmla="*/ 173421 h 1513490"/>
                  <a:gd name="connsiteX7" fmla="*/ 740979 w 1860336"/>
                  <a:gd name="connsiteY7" fmla="*/ 204952 h 1513490"/>
                  <a:gd name="connsiteX8" fmla="*/ 851338 w 1860336"/>
                  <a:gd name="connsiteY8" fmla="*/ 252248 h 1513490"/>
                  <a:gd name="connsiteX9" fmla="*/ 898635 w 1860336"/>
                  <a:gd name="connsiteY9" fmla="*/ 283779 h 1513490"/>
                  <a:gd name="connsiteX10" fmla="*/ 945931 w 1860336"/>
                  <a:gd name="connsiteY10" fmla="*/ 299545 h 1513490"/>
                  <a:gd name="connsiteX11" fmla="*/ 1040524 w 1860336"/>
                  <a:gd name="connsiteY11" fmla="*/ 346841 h 1513490"/>
                  <a:gd name="connsiteX12" fmla="*/ 1182414 w 1860336"/>
                  <a:gd name="connsiteY12" fmla="*/ 488731 h 1513490"/>
                  <a:gd name="connsiteX13" fmla="*/ 1229710 w 1860336"/>
                  <a:gd name="connsiteY13" fmla="*/ 536028 h 1513490"/>
                  <a:gd name="connsiteX14" fmla="*/ 1308538 w 1860336"/>
                  <a:gd name="connsiteY14" fmla="*/ 599090 h 1513490"/>
                  <a:gd name="connsiteX15" fmla="*/ 1450428 w 1860336"/>
                  <a:gd name="connsiteY15" fmla="*/ 740979 h 1513490"/>
                  <a:gd name="connsiteX16" fmla="*/ 1497724 w 1860336"/>
                  <a:gd name="connsiteY16" fmla="*/ 788276 h 1513490"/>
                  <a:gd name="connsiteX17" fmla="*/ 1545021 w 1860336"/>
                  <a:gd name="connsiteY17" fmla="*/ 882869 h 1513490"/>
                  <a:gd name="connsiteX18" fmla="*/ 1592317 w 1860336"/>
                  <a:gd name="connsiteY18" fmla="*/ 977462 h 1513490"/>
                  <a:gd name="connsiteX19" fmla="*/ 1686910 w 1860336"/>
                  <a:gd name="connsiteY19" fmla="*/ 1056290 h 1513490"/>
                  <a:gd name="connsiteX20" fmla="*/ 1734207 w 1860336"/>
                  <a:gd name="connsiteY20" fmla="*/ 1182414 h 1513490"/>
                  <a:gd name="connsiteX21" fmla="*/ 1749973 w 1860336"/>
                  <a:gd name="connsiteY21" fmla="*/ 1229710 h 1513490"/>
                  <a:gd name="connsiteX22" fmla="*/ 1797269 w 1860336"/>
                  <a:gd name="connsiteY22" fmla="*/ 1261241 h 1513490"/>
                  <a:gd name="connsiteX23" fmla="*/ 1813035 w 1860336"/>
                  <a:gd name="connsiteY23" fmla="*/ 1340069 h 1513490"/>
                  <a:gd name="connsiteX24" fmla="*/ 1844566 w 1860336"/>
                  <a:gd name="connsiteY24" fmla="*/ 1387365 h 1513490"/>
                  <a:gd name="connsiteX25" fmla="*/ 1860331 w 1860336"/>
                  <a:gd name="connsiteY25" fmla="*/ 1513490 h 1513490"/>
                  <a:gd name="connsiteX0" fmla="*/ 0 w 1860336"/>
                  <a:gd name="connsiteY0" fmla="*/ 0 h 1513490"/>
                  <a:gd name="connsiteX1" fmla="*/ 236483 w 1860336"/>
                  <a:gd name="connsiteY1" fmla="*/ 47296 h 1513490"/>
                  <a:gd name="connsiteX2" fmla="*/ 378373 w 1860336"/>
                  <a:gd name="connsiteY2" fmla="*/ 78828 h 1513490"/>
                  <a:gd name="connsiteX3" fmla="*/ 457200 w 1860336"/>
                  <a:gd name="connsiteY3" fmla="*/ 94593 h 1513490"/>
                  <a:gd name="connsiteX4" fmla="*/ 536028 w 1860336"/>
                  <a:gd name="connsiteY4" fmla="*/ 126124 h 1513490"/>
                  <a:gd name="connsiteX5" fmla="*/ 583324 w 1860336"/>
                  <a:gd name="connsiteY5" fmla="*/ 141890 h 1513490"/>
                  <a:gd name="connsiteX6" fmla="*/ 630621 w 1860336"/>
                  <a:gd name="connsiteY6" fmla="*/ 173421 h 1513490"/>
                  <a:gd name="connsiteX7" fmla="*/ 740979 w 1860336"/>
                  <a:gd name="connsiteY7" fmla="*/ 204952 h 1513490"/>
                  <a:gd name="connsiteX8" fmla="*/ 851338 w 1860336"/>
                  <a:gd name="connsiteY8" fmla="*/ 252248 h 1513490"/>
                  <a:gd name="connsiteX9" fmla="*/ 898635 w 1860336"/>
                  <a:gd name="connsiteY9" fmla="*/ 283779 h 1513490"/>
                  <a:gd name="connsiteX10" fmla="*/ 945931 w 1860336"/>
                  <a:gd name="connsiteY10" fmla="*/ 299545 h 1513490"/>
                  <a:gd name="connsiteX11" fmla="*/ 1040524 w 1860336"/>
                  <a:gd name="connsiteY11" fmla="*/ 346841 h 1513490"/>
                  <a:gd name="connsiteX12" fmla="*/ 1182414 w 1860336"/>
                  <a:gd name="connsiteY12" fmla="*/ 488731 h 1513490"/>
                  <a:gd name="connsiteX13" fmla="*/ 1229710 w 1860336"/>
                  <a:gd name="connsiteY13" fmla="*/ 536028 h 1513490"/>
                  <a:gd name="connsiteX14" fmla="*/ 1308538 w 1860336"/>
                  <a:gd name="connsiteY14" fmla="*/ 599090 h 1513490"/>
                  <a:gd name="connsiteX15" fmla="*/ 1450428 w 1860336"/>
                  <a:gd name="connsiteY15" fmla="*/ 740979 h 1513490"/>
                  <a:gd name="connsiteX16" fmla="*/ 1497724 w 1860336"/>
                  <a:gd name="connsiteY16" fmla="*/ 788276 h 1513490"/>
                  <a:gd name="connsiteX17" fmla="*/ 1545021 w 1860336"/>
                  <a:gd name="connsiteY17" fmla="*/ 882869 h 1513490"/>
                  <a:gd name="connsiteX18" fmla="*/ 1686910 w 1860336"/>
                  <a:gd name="connsiteY18" fmla="*/ 1056290 h 1513490"/>
                  <a:gd name="connsiteX19" fmla="*/ 1734207 w 1860336"/>
                  <a:gd name="connsiteY19" fmla="*/ 1182414 h 1513490"/>
                  <a:gd name="connsiteX20" fmla="*/ 1749973 w 1860336"/>
                  <a:gd name="connsiteY20" fmla="*/ 1229710 h 1513490"/>
                  <a:gd name="connsiteX21" fmla="*/ 1797269 w 1860336"/>
                  <a:gd name="connsiteY21" fmla="*/ 1261241 h 1513490"/>
                  <a:gd name="connsiteX22" fmla="*/ 1813035 w 1860336"/>
                  <a:gd name="connsiteY22" fmla="*/ 1340069 h 1513490"/>
                  <a:gd name="connsiteX23" fmla="*/ 1844566 w 1860336"/>
                  <a:gd name="connsiteY23" fmla="*/ 1387365 h 1513490"/>
                  <a:gd name="connsiteX24" fmla="*/ 1860331 w 1860336"/>
                  <a:gd name="connsiteY24" fmla="*/ 1513490 h 1513490"/>
                  <a:gd name="connsiteX0" fmla="*/ 0 w 1860336"/>
                  <a:gd name="connsiteY0" fmla="*/ 0 h 1513490"/>
                  <a:gd name="connsiteX1" fmla="*/ 236483 w 1860336"/>
                  <a:gd name="connsiteY1" fmla="*/ 47296 h 1513490"/>
                  <a:gd name="connsiteX2" fmla="*/ 378373 w 1860336"/>
                  <a:gd name="connsiteY2" fmla="*/ 78828 h 1513490"/>
                  <a:gd name="connsiteX3" fmla="*/ 457200 w 1860336"/>
                  <a:gd name="connsiteY3" fmla="*/ 94593 h 1513490"/>
                  <a:gd name="connsiteX4" fmla="*/ 536028 w 1860336"/>
                  <a:gd name="connsiteY4" fmla="*/ 126124 h 1513490"/>
                  <a:gd name="connsiteX5" fmla="*/ 583324 w 1860336"/>
                  <a:gd name="connsiteY5" fmla="*/ 141890 h 1513490"/>
                  <a:gd name="connsiteX6" fmla="*/ 630621 w 1860336"/>
                  <a:gd name="connsiteY6" fmla="*/ 173421 h 1513490"/>
                  <a:gd name="connsiteX7" fmla="*/ 740979 w 1860336"/>
                  <a:gd name="connsiteY7" fmla="*/ 204952 h 1513490"/>
                  <a:gd name="connsiteX8" fmla="*/ 851338 w 1860336"/>
                  <a:gd name="connsiteY8" fmla="*/ 252248 h 1513490"/>
                  <a:gd name="connsiteX9" fmla="*/ 898635 w 1860336"/>
                  <a:gd name="connsiteY9" fmla="*/ 283779 h 1513490"/>
                  <a:gd name="connsiteX10" fmla="*/ 945931 w 1860336"/>
                  <a:gd name="connsiteY10" fmla="*/ 299545 h 1513490"/>
                  <a:gd name="connsiteX11" fmla="*/ 1040524 w 1860336"/>
                  <a:gd name="connsiteY11" fmla="*/ 346841 h 1513490"/>
                  <a:gd name="connsiteX12" fmla="*/ 1182414 w 1860336"/>
                  <a:gd name="connsiteY12" fmla="*/ 488731 h 1513490"/>
                  <a:gd name="connsiteX13" fmla="*/ 1229710 w 1860336"/>
                  <a:gd name="connsiteY13" fmla="*/ 536028 h 1513490"/>
                  <a:gd name="connsiteX14" fmla="*/ 1308538 w 1860336"/>
                  <a:gd name="connsiteY14" fmla="*/ 599090 h 1513490"/>
                  <a:gd name="connsiteX15" fmla="*/ 1450428 w 1860336"/>
                  <a:gd name="connsiteY15" fmla="*/ 740979 h 1513490"/>
                  <a:gd name="connsiteX16" fmla="*/ 1497724 w 1860336"/>
                  <a:gd name="connsiteY16" fmla="*/ 788276 h 1513490"/>
                  <a:gd name="connsiteX17" fmla="*/ 1686910 w 1860336"/>
                  <a:gd name="connsiteY17" fmla="*/ 1056290 h 1513490"/>
                  <a:gd name="connsiteX18" fmla="*/ 1734207 w 1860336"/>
                  <a:gd name="connsiteY18" fmla="*/ 1182414 h 1513490"/>
                  <a:gd name="connsiteX19" fmla="*/ 1749973 w 1860336"/>
                  <a:gd name="connsiteY19" fmla="*/ 1229710 h 1513490"/>
                  <a:gd name="connsiteX20" fmla="*/ 1797269 w 1860336"/>
                  <a:gd name="connsiteY20" fmla="*/ 1261241 h 1513490"/>
                  <a:gd name="connsiteX21" fmla="*/ 1813035 w 1860336"/>
                  <a:gd name="connsiteY21" fmla="*/ 1340069 h 1513490"/>
                  <a:gd name="connsiteX22" fmla="*/ 1844566 w 1860336"/>
                  <a:gd name="connsiteY22" fmla="*/ 1387365 h 1513490"/>
                  <a:gd name="connsiteX23" fmla="*/ 1860331 w 1860336"/>
                  <a:gd name="connsiteY23" fmla="*/ 1513490 h 1513490"/>
                  <a:gd name="connsiteX0" fmla="*/ 0 w 1860336"/>
                  <a:gd name="connsiteY0" fmla="*/ 0 h 1513490"/>
                  <a:gd name="connsiteX1" fmla="*/ 236483 w 1860336"/>
                  <a:gd name="connsiteY1" fmla="*/ 47296 h 1513490"/>
                  <a:gd name="connsiteX2" fmla="*/ 378373 w 1860336"/>
                  <a:gd name="connsiteY2" fmla="*/ 78828 h 1513490"/>
                  <a:gd name="connsiteX3" fmla="*/ 457200 w 1860336"/>
                  <a:gd name="connsiteY3" fmla="*/ 94593 h 1513490"/>
                  <a:gd name="connsiteX4" fmla="*/ 536028 w 1860336"/>
                  <a:gd name="connsiteY4" fmla="*/ 126124 h 1513490"/>
                  <a:gd name="connsiteX5" fmla="*/ 583324 w 1860336"/>
                  <a:gd name="connsiteY5" fmla="*/ 141890 h 1513490"/>
                  <a:gd name="connsiteX6" fmla="*/ 630621 w 1860336"/>
                  <a:gd name="connsiteY6" fmla="*/ 173421 h 1513490"/>
                  <a:gd name="connsiteX7" fmla="*/ 740979 w 1860336"/>
                  <a:gd name="connsiteY7" fmla="*/ 204952 h 1513490"/>
                  <a:gd name="connsiteX8" fmla="*/ 851338 w 1860336"/>
                  <a:gd name="connsiteY8" fmla="*/ 252248 h 1513490"/>
                  <a:gd name="connsiteX9" fmla="*/ 898635 w 1860336"/>
                  <a:gd name="connsiteY9" fmla="*/ 283779 h 1513490"/>
                  <a:gd name="connsiteX10" fmla="*/ 945931 w 1860336"/>
                  <a:gd name="connsiteY10" fmla="*/ 299545 h 1513490"/>
                  <a:gd name="connsiteX11" fmla="*/ 1040524 w 1860336"/>
                  <a:gd name="connsiteY11" fmla="*/ 346841 h 1513490"/>
                  <a:gd name="connsiteX12" fmla="*/ 1182414 w 1860336"/>
                  <a:gd name="connsiteY12" fmla="*/ 488731 h 1513490"/>
                  <a:gd name="connsiteX13" fmla="*/ 1229710 w 1860336"/>
                  <a:gd name="connsiteY13" fmla="*/ 536028 h 1513490"/>
                  <a:gd name="connsiteX14" fmla="*/ 1308538 w 1860336"/>
                  <a:gd name="connsiteY14" fmla="*/ 599090 h 1513490"/>
                  <a:gd name="connsiteX15" fmla="*/ 1450428 w 1860336"/>
                  <a:gd name="connsiteY15" fmla="*/ 740979 h 1513490"/>
                  <a:gd name="connsiteX16" fmla="*/ 1686910 w 1860336"/>
                  <a:gd name="connsiteY16" fmla="*/ 1056290 h 1513490"/>
                  <a:gd name="connsiteX17" fmla="*/ 1734207 w 1860336"/>
                  <a:gd name="connsiteY17" fmla="*/ 1182414 h 1513490"/>
                  <a:gd name="connsiteX18" fmla="*/ 1749973 w 1860336"/>
                  <a:gd name="connsiteY18" fmla="*/ 1229710 h 1513490"/>
                  <a:gd name="connsiteX19" fmla="*/ 1797269 w 1860336"/>
                  <a:gd name="connsiteY19" fmla="*/ 1261241 h 1513490"/>
                  <a:gd name="connsiteX20" fmla="*/ 1813035 w 1860336"/>
                  <a:gd name="connsiteY20" fmla="*/ 1340069 h 1513490"/>
                  <a:gd name="connsiteX21" fmla="*/ 1844566 w 1860336"/>
                  <a:gd name="connsiteY21" fmla="*/ 1387365 h 1513490"/>
                  <a:gd name="connsiteX22" fmla="*/ 1860331 w 1860336"/>
                  <a:gd name="connsiteY22" fmla="*/ 1513490 h 1513490"/>
                  <a:gd name="connsiteX0" fmla="*/ 0 w 1860336"/>
                  <a:gd name="connsiteY0" fmla="*/ 0 h 1513490"/>
                  <a:gd name="connsiteX1" fmla="*/ 236483 w 1860336"/>
                  <a:gd name="connsiteY1" fmla="*/ 47296 h 1513490"/>
                  <a:gd name="connsiteX2" fmla="*/ 378373 w 1860336"/>
                  <a:gd name="connsiteY2" fmla="*/ 78828 h 1513490"/>
                  <a:gd name="connsiteX3" fmla="*/ 457200 w 1860336"/>
                  <a:gd name="connsiteY3" fmla="*/ 94593 h 1513490"/>
                  <a:gd name="connsiteX4" fmla="*/ 536028 w 1860336"/>
                  <a:gd name="connsiteY4" fmla="*/ 126124 h 1513490"/>
                  <a:gd name="connsiteX5" fmla="*/ 583324 w 1860336"/>
                  <a:gd name="connsiteY5" fmla="*/ 141890 h 1513490"/>
                  <a:gd name="connsiteX6" fmla="*/ 630621 w 1860336"/>
                  <a:gd name="connsiteY6" fmla="*/ 173421 h 1513490"/>
                  <a:gd name="connsiteX7" fmla="*/ 740979 w 1860336"/>
                  <a:gd name="connsiteY7" fmla="*/ 204952 h 1513490"/>
                  <a:gd name="connsiteX8" fmla="*/ 851338 w 1860336"/>
                  <a:gd name="connsiteY8" fmla="*/ 252248 h 1513490"/>
                  <a:gd name="connsiteX9" fmla="*/ 898635 w 1860336"/>
                  <a:gd name="connsiteY9" fmla="*/ 283779 h 1513490"/>
                  <a:gd name="connsiteX10" fmla="*/ 945931 w 1860336"/>
                  <a:gd name="connsiteY10" fmla="*/ 299545 h 1513490"/>
                  <a:gd name="connsiteX11" fmla="*/ 1040524 w 1860336"/>
                  <a:gd name="connsiteY11" fmla="*/ 346841 h 1513490"/>
                  <a:gd name="connsiteX12" fmla="*/ 1182414 w 1860336"/>
                  <a:gd name="connsiteY12" fmla="*/ 488731 h 1513490"/>
                  <a:gd name="connsiteX13" fmla="*/ 1229710 w 1860336"/>
                  <a:gd name="connsiteY13" fmla="*/ 536028 h 1513490"/>
                  <a:gd name="connsiteX14" fmla="*/ 1308538 w 1860336"/>
                  <a:gd name="connsiteY14" fmla="*/ 599090 h 1513490"/>
                  <a:gd name="connsiteX15" fmla="*/ 1686910 w 1860336"/>
                  <a:gd name="connsiteY15" fmla="*/ 1056290 h 1513490"/>
                  <a:gd name="connsiteX16" fmla="*/ 1734207 w 1860336"/>
                  <a:gd name="connsiteY16" fmla="*/ 1182414 h 1513490"/>
                  <a:gd name="connsiteX17" fmla="*/ 1749973 w 1860336"/>
                  <a:gd name="connsiteY17" fmla="*/ 1229710 h 1513490"/>
                  <a:gd name="connsiteX18" fmla="*/ 1797269 w 1860336"/>
                  <a:gd name="connsiteY18" fmla="*/ 1261241 h 1513490"/>
                  <a:gd name="connsiteX19" fmla="*/ 1813035 w 1860336"/>
                  <a:gd name="connsiteY19" fmla="*/ 1340069 h 1513490"/>
                  <a:gd name="connsiteX20" fmla="*/ 1844566 w 1860336"/>
                  <a:gd name="connsiteY20" fmla="*/ 1387365 h 1513490"/>
                  <a:gd name="connsiteX21" fmla="*/ 1860331 w 1860336"/>
                  <a:gd name="connsiteY21" fmla="*/ 1513490 h 1513490"/>
                  <a:gd name="connsiteX0" fmla="*/ 0 w 1860336"/>
                  <a:gd name="connsiteY0" fmla="*/ 0 h 1513490"/>
                  <a:gd name="connsiteX1" fmla="*/ 236483 w 1860336"/>
                  <a:gd name="connsiteY1" fmla="*/ 47296 h 1513490"/>
                  <a:gd name="connsiteX2" fmla="*/ 378373 w 1860336"/>
                  <a:gd name="connsiteY2" fmla="*/ 78828 h 1513490"/>
                  <a:gd name="connsiteX3" fmla="*/ 457200 w 1860336"/>
                  <a:gd name="connsiteY3" fmla="*/ 94593 h 1513490"/>
                  <a:gd name="connsiteX4" fmla="*/ 536028 w 1860336"/>
                  <a:gd name="connsiteY4" fmla="*/ 126124 h 1513490"/>
                  <a:gd name="connsiteX5" fmla="*/ 583324 w 1860336"/>
                  <a:gd name="connsiteY5" fmla="*/ 141890 h 1513490"/>
                  <a:gd name="connsiteX6" fmla="*/ 630621 w 1860336"/>
                  <a:gd name="connsiteY6" fmla="*/ 173421 h 1513490"/>
                  <a:gd name="connsiteX7" fmla="*/ 740979 w 1860336"/>
                  <a:gd name="connsiteY7" fmla="*/ 204952 h 1513490"/>
                  <a:gd name="connsiteX8" fmla="*/ 851338 w 1860336"/>
                  <a:gd name="connsiteY8" fmla="*/ 252248 h 1513490"/>
                  <a:gd name="connsiteX9" fmla="*/ 898635 w 1860336"/>
                  <a:gd name="connsiteY9" fmla="*/ 283779 h 1513490"/>
                  <a:gd name="connsiteX10" fmla="*/ 945931 w 1860336"/>
                  <a:gd name="connsiteY10" fmla="*/ 299545 h 1513490"/>
                  <a:gd name="connsiteX11" fmla="*/ 1040524 w 1860336"/>
                  <a:gd name="connsiteY11" fmla="*/ 346841 h 1513490"/>
                  <a:gd name="connsiteX12" fmla="*/ 1182414 w 1860336"/>
                  <a:gd name="connsiteY12" fmla="*/ 488731 h 1513490"/>
                  <a:gd name="connsiteX13" fmla="*/ 1229710 w 1860336"/>
                  <a:gd name="connsiteY13" fmla="*/ 536028 h 1513490"/>
                  <a:gd name="connsiteX14" fmla="*/ 1308538 w 1860336"/>
                  <a:gd name="connsiteY14" fmla="*/ 599090 h 1513490"/>
                  <a:gd name="connsiteX15" fmla="*/ 1686910 w 1860336"/>
                  <a:gd name="connsiteY15" fmla="*/ 1056290 h 1513490"/>
                  <a:gd name="connsiteX16" fmla="*/ 1707097 w 1860336"/>
                  <a:gd name="connsiteY16" fmla="*/ 1149306 h 1513490"/>
                  <a:gd name="connsiteX17" fmla="*/ 1734207 w 1860336"/>
                  <a:gd name="connsiteY17" fmla="*/ 1182414 h 1513490"/>
                  <a:gd name="connsiteX18" fmla="*/ 1749973 w 1860336"/>
                  <a:gd name="connsiteY18" fmla="*/ 1229710 h 1513490"/>
                  <a:gd name="connsiteX19" fmla="*/ 1797269 w 1860336"/>
                  <a:gd name="connsiteY19" fmla="*/ 1261241 h 1513490"/>
                  <a:gd name="connsiteX20" fmla="*/ 1813035 w 1860336"/>
                  <a:gd name="connsiteY20" fmla="*/ 1340069 h 1513490"/>
                  <a:gd name="connsiteX21" fmla="*/ 1844566 w 1860336"/>
                  <a:gd name="connsiteY21" fmla="*/ 1387365 h 1513490"/>
                  <a:gd name="connsiteX22" fmla="*/ 1860331 w 1860336"/>
                  <a:gd name="connsiteY22" fmla="*/ 1513490 h 1513490"/>
                  <a:gd name="connsiteX0" fmla="*/ 0 w 1860336"/>
                  <a:gd name="connsiteY0" fmla="*/ 0 h 1513490"/>
                  <a:gd name="connsiteX1" fmla="*/ 236483 w 1860336"/>
                  <a:gd name="connsiteY1" fmla="*/ 47296 h 1513490"/>
                  <a:gd name="connsiteX2" fmla="*/ 378373 w 1860336"/>
                  <a:gd name="connsiteY2" fmla="*/ 78828 h 1513490"/>
                  <a:gd name="connsiteX3" fmla="*/ 457200 w 1860336"/>
                  <a:gd name="connsiteY3" fmla="*/ 94593 h 1513490"/>
                  <a:gd name="connsiteX4" fmla="*/ 536028 w 1860336"/>
                  <a:gd name="connsiteY4" fmla="*/ 126124 h 1513490"/>
                  <a:gd name="connsiteX5" fmla="*/ 583324 w 1860336"/>
                  <a:gd name="connsiteY5" fmla="*/ 141890 h 1513490"/>
                  <a:gd name="connsiteX6" fmla="*/ 630621 w 1860336"/>
                  <a:gd name="connsiteY6" fmla="*/ 173421 h 1513490"/>
                  <a:gd name="connsiteX7" fmla="*/ 740979 w 1860336"/>
                  <a:gd name="connsiteY7" fmla="*/ 204952 h 1513490"/>
                  <a:gd name="connsiteX8" fmla="*/ 851338 w 1860336"/>
                  <a:gd name="connsiteY8" fmla="*/ 252248 h 1513490"/>
                  <a:gd name="connsiteX9" fmla="*/ 898635 w 1860336"/>
                  <a:gd name="connsiteY9" fmla="*/ 283779 h 1513490"/>
                  <a:gd name="connsiteX10" fmla="*/ 945931 w 1860336"/>
                  <a:gd name="connsiteY10" fmla="*/ 299545 h 1513490"/>
                  <a:gd name="connsiteX11" fmla="*/ 1040524 w 1860336"/>
                  <a:gd name="connsiteY11" fmla="*/ 346841 h 1513490"/>
                  <a:gd name="connsiteX12" fmla="*/ 1182414 w 1860336"/>
                  <a:gd name="connsiteY12" fmla="*/ 488731 h 1513490"/>
                  <a:gd name="connsiteX13" fmla="*/ 1229710 w 1860336"/>
                  <a:gd name="connsiteY13" fmla="*/ 536028 h 1513490"/>
                  <a:gd name="connsiteX14" fmla="*/ 1308538 w 1860336"/>
                  <a:gd name="connsiteY14" fmla="*/ 599090 h 1513490"/>
                  <a:gd name="connsiteX15" fmla="*/ 1686910 w 1860336"/>
                  <a:gd name="connsiteY15" fmla="*/ 1056290 h 1513490"/>
                  <a:gd name="connsiteX16" fmla="*/ 1734207 w 1860336"/>
                  <a:gd name="connsiteY16" fmla="*/ 1182414 h 1513490"/>
                  <a:gd name="connsiteX17" fmla="*/ 1749973 w 1860336"/>
                  <a:gd name="connsiteY17" fmla="*/ 1229710 h 1513490"/>
                  <a:gd name="connsiteX18" fmla="*/ 1797269 w 1860336"/>
                  <a:gd name="connsiteY18" fmla="*/ 1261241 h 1513490"/>
                  <a:gd name="connsiteX19" fmla="*/ 1813035 w 1860336"/>
                  <a:gd name="connsiteY19" fmla="*/ 1340069 h 1513490"/>
                  <a:gd name="connsiteX20" fmla="*/ 1844566 w 1860336"/>
                  <a:gd name="connsiteY20" fmla="*/ 1387365 h 1513490"/>
                  <a:gd name="connsiteX21" fmla="*/ 1860331 w 1860336"/>
                  <a:gd name="connsiteY21" fmla="*/ 1513490 h 1513490"/>
                  <a:gd name="connsiteX0" fmla="*/ 0 w 1860336"/>
                  <a:gd name="connsiteY0" fmla="*/ 0 h 1513490"/>
                  <a:gd name="connsiteX1" fmla="*/ 236483 w 1860336"/>
                  <a:gd name="connsiteY1" fmla="*/ 47296 h 1513490"/>
                  <a:gd name="connsiteX2" fmla="*/ 378373 w 1860336"/>
                  <a:gd name="connsiteY2" fmla="*/ 78828 h 1513490"/>
                  <a:gd name="connsiteX3" fmla="*/ 457200 w 1860336"/>
                  <a:gd name="connsiteY3" fmla="*/ 94593 h 1513490"/>
                  <a:gd name="connsiteX4" fmla="*/ 536028 w 1860336"/>
                  <a:gd name="connsiteY4" fmla="*/ 126124 h 1513490"/>
                  <a:gd name="connsiteX5" fmla="*/ 583324 w 1860336"/>
                  <a:gd name="connsiteY5" fmla="*/ 141890 h 1513490"/>
                  <a:gd name="connsiteX6" fmla="*/ 630621 w 1860336"/>
                  <a:gd name="connsiteY6" fmla="*/ 173421 h 1513490"/>
                  <a:gd name="connsiteX7" fmla="*/ 740979 w 1860336"/>
                  <a:gd name="connsiteY7" fmla="*/ 204952 h 1513490"/>
                  <a:gd name="connsiteX8" fmla="*/ 851338 w 1860336"/>
                  <a:gd name="connsiteY8" fmla="*/ 252248 h 1513490"/>
                  <a:gd name="connsiteX9" fmla="*/ 898635 w 1860336"/>
                  <a:gd name="connsiteY9" fmla="*/ 283779 h 1513490"/>
                  <a:gd name="connsiteX10" fmla="*/ 945931 w 1860336"/>
                  <a:gd name="connsiteY10" fmla="*/ 299545 h 1513490"/>
                  <a:gd name="connsiteX11" fmla="*/ 1040524 w 1860336"/>
                  <a:gd name="connsiteY11" fmla="*/ 346841 h 1513490"/>
                  <a:gd name="connsiteX12" fmla="*/ 1182414 w 1860336"/>
                  <a:gd name="connsiteY12" fmla="*/ 488731 h 1513490"/>
                  <a:gd name="connsiteX13" fmla="*/ 1229710 w 1860336"/>
                  <a:gd name="connsiteY13" fmla="*/ 536028 h 1513490"/>
                  <a:gd name="connsiteX14" fmla="*/ 1308538 w 1860336"/>
                  <a:gd name="connsiteY14" fmla="*/ 599090 h 1513490"/>
                  <a:gd name="connsiteX15" fmla="*/ 1686910 w 1860336"/>
                  <a:gd name="connsiteY15" fmla="*/ 1056290 h 1513490"/>
                  <a:gd name="connsiteX16" fmla="*/ 1718007 w 1860336"/>
                  <a:gd name="connsiteY16" fmla="*/ 1129571 h 1513490"/>
                  <a:gd name="connsiteX17" fmla="*/ 1734207 w 1860336"/>
                  <a:gd name="connsiteY17" fmla="*/ 1182414 h 1513490"/>
                  <a:gd name="connsiteX18" fmla="*/ 1749973 w 1860336"/>
                  <a:gd name="connsiteY18" fmla="*/ 1229710 h 1513490"/>
                  <a:gd name="connsiteX19" fmla="*/ 1797269 w 1860336"/>
                  <a:gd name="connsiteY19" fmla="*/ 1261241 h 1513490"/>
                  <a:gd name="connsiteX20" fmla="*/ 1813035 w 1860336"/>
                  <a:gd name="connsiteY20" fmla="*/ 1340069 h 1513490"/>
                  <a:gd name="connsiteX21" fmla="*/ 1844566 w 1860336"/>
                  <a:gd name="connsiteY21" fmla="*/ 1387365 h 1513490"/>
                  <a:gd name="connsiteX22" fmla="*/ 1860331 w 1860336"/>
                  <a:gd name="connsiteY22" fmla="*/ 1513490 h 1513490"/>
                  <a:gd name="connsiteX0" fmla="*/ 0 w 1860336"/>
                  <a:gd name="connsiteY0" fmla="*/ 0 h 1513490"/>
                  <a:gd name="connsiteX1" fmla="*/ 236483 w 1860336"/>
                  <a:gd name="connsiteY1" fmla="*/ 47296 h 1513490"/>
                  <a:gd name="connsiteX2" fmla="*/ 378373 w 1860336"/>
                  <a:gd name="connsiteY2" fmla="*/ 78828 h 1513490"/>
                  <a:gd name="connsiteX3" fmla="*/ 457200 w 1860336"/>
                  <a:gd name="connsiteY3" fmla="*/ 94593 h 1513490"/>
                  <a:gd name="connsiteX4" fmla="*/ 536028 w 1860336"/>
                  <a:gd name="connsiteY4" fmla="*/ 126124 h 1513490"/>
                  <a:gd name="connsiteX5" fmla="*/ 583324 w 1860336"/>
                  <a:gd name="connsiteY5" fmla="*/ 141890 h 1513490"/>
                  <a:gd name="connsiteX6" fmla="*/ 630621 w 1860336"/>
                  <a:gd name="connsiteY6" fmla="*/ 173421 h 1513490"/>
                  <a:gd name="connsiteX7" fmla="*/ 740979 w 1860336"/>
                  <a:gd name="connsiteY7" fmla="*/ 204952 h 1513490"/>
                  <a:gd name="connsiteX8" fmla="*/ 851338 w 1860336"/>
                  <a:gd name="connsiteY8" fmla="*/ 252248 h 1513490"/>
                  <a:gd name="connsiteX9" fmla="*/ 898635 w 1860336"/>
                  <a:gd name="connsiteY9" fmla="*/ 283779 h 1513490"/>
                  <a:gd name="connsiteX10" fmla="*/ 945931 w 1860336"/>
                  <a:gd name="connsiteY10" fmla="*/ 299545 h 1513490"/>
                  <a:gd name="connsiteX11" fmla="*/ 1040524 w 1860336"/>
                  <a:gd name="connsiteY11" fmla="*/ 346841 h 1513490"/>
                  <a:gd name="connsiteX12" fmla="*/ 1182414 w 1860336"/>
                  <a:gd name="connsiteY12" fmla="*/ 488731 h 1513490"/>
                  <a:gd name="connsiteX13" fmla="*/ 1229710 w 1860336"/>
                  <a:gd name="connsiteY13" fmla="*/ 536028 h 1513490"/>
                  <a:gd name="connsiteX14" fmla="*/ 1308538 w 1860336"/>
                  <a:gd name="connsiteY14" fmla="*/ 599090 h 1513490"/>
                  <a:gd name="connsiteX15" fmla="*/ 1686910 w 1860336"/>
                  <a:gd name="connsiteY15" fmla="*/ 1056290 h 1513490"/>
                  <a:gd name="connsiteX16" fmla="*/ 1734207 w 1860336"/>
                  <a:gd name="connsiteY16" fmla="*/ 1182414 h 1513490"/>
                  <a:gd name="connsiteX17" fmla="*/ 1749973 w 1860336"/>
                  <a:gd name="connsiteY17" fmla="*/ 1229710 h 1513490"/>
                  <a:gd name="connsiteX18" fmla="*/ 1797269 w 1860336"/>
                  <a:gd name="connsiteY18" fmla="*/ 1261241 h 1513490"/>
                  <a:gd name="connsiteX19" fmla="*/ 1813035 w 1860336"/>
                  <a:gd name="connsiteY19" fmla="*/ 1340069 h 1513490"/>
                  <a:gd name="connsiteX20" fmla="*/ 1844566 w 1860336"/>
                  <a:gd name="connsiteY20" fmla="*/ 1387365 h 1513490"/>
                  <a:gd name="connsiteX21" fmla="*/ 1860331 w 1860336"/>
                  <a:gd name="connsiteY21" fmla="*/ 1513490 h 1513490"/>
                  <a:gd name="connsiteX0" fmla="*/ 0 w 1860336"/>
                  <a:gd name="connsiteY0" fmla="*/ 0 h 1513490"/>
                  <a:gd name="connsiteX1" fmla="*/ 236483 w 1860336"/>
                  <a:gd name="connsiteY1" fmla="*/ 47296 h 1513490"/>
                  <a:gd name="connsiteX2" fmla="*/ 378373 w 1860336"/>
                  <a:gd name="connsiteY2" fmla="*/ 78828 h 1513490"/>
                  <a:gd name="connsiteX3" fmla="*/ 457200 w 1860336"/>
                  <a:gd name="connsiteY3" fmla="*/ 94593 h 1513490"/>
                  <a:gd name="connsiteX4" fmla="*/ 536028 w 1860336"/>
                  <a:gd name="connsiteY4" fmla="*/ 126124 h 1513490"/>
                  <a:gd name="connsiteX5" fmla="*/ 583324 w 1860336"/>
                  <a:gd name="connsiteY5" fmla="*/ 141890 h 1513490"/>
                  <a:gd name="connsiteX6" fmla="*/ 630621 w 1860336"/>
                  <a:gd name="connsiteY6" fmla="*/ 173421 h 1513490"/>
                  <a:gd name="connsiteX7" fmla="*/ 740979 w 1860336"/>
                  <a:gd name="connsiteY7" fmla="*/ 204952 h 1513490"/>
                  <a:gd name="connsiteX8" fmla="*/ 851338 w 1860336"/>
                  <a:gd name="connsiteY8" fmla="*/ 252248 h 1513490"/>
                  <a:gd name="connsiteX9" fmla="*/ 898635 w 1860336"/>
                  <a:gd name="connsiteY9" fmla="*/ 283779 h 1513490"/>
                  <a:gd name="connsiteX10" fmla="*/ 945931 w 1860336"/>
                  <a:gd name="connsiteY10" fmla="*/ 299545 h 1513490"/>
                  <a:gd name="connsiteX11" fmla="*/ 1040524 w 1860336"/>
                  <a:gd name="connsiteY11" fmla="*/ 346841 h 1513490"/>
                  <a:gd name="connsiteX12" fmla="*/ 1182414 w 1860336"/>
                  <a:gd name="connsiteY12" fmla="*/ 488731 h 1513490"/>
                  <a:gd name="connsiteX13" fmla="*/ 1229710 w 1860336"/>
                  <a:gd name="connsiteY13" fmla="*/ 536028 h 1513490"/>
                  <a:gd name="connsiteX14" fmla="*/ 1308538 w 1860336"/>
                  <a:gd name="connsiteY14" fmla="*/ 599090 h 1513490"/>
                  <a:gd name="connsiteX15" fmla="*/ 1686910 w 1860336"/>
                  <a:gd name="connsiteY15" fmla="*/ 1056290 h 1513490"/>
                  <a:gd name="connsiteX16" fmla="*/ 1749973 w 1860336"/>
                  <a:gd name="connsiteY16" fmla="*/ 1229710 h 1513490"/>
                  <a:gd name="connsiteX17" fmla="*/ 1797269 w 1860336"/>
                  <a:gd name="connsiteY17" fmla="*/ 1261241 h 1513490"/>
                  <a:gd name="connsiteX18" fmla="*/ 1813035 w 1860336"/>
                  <a:gd name="connsiteY18" fmla="*/ 1340069 h 1513490"/>
                  <a:gd name="connsiteX19" fmla="*/ 1844566 w 1860336"/>
                  <a:gd name="connsiteY19" fmla="*/ 1387365 h 1513490"/>
                  <a:gd name="connsiteX20" fmla="*/ 1860331 w 1860336"/>
                  <a:gd name="connsiteY20" fmla="*/ 1513490 h 1513490"/>
                  <a:gd name="connsiteX0" fmla="*/ 0 w 1860336"/>
                  <a:gd name="connsiteY0" fmla="*/ 0 h 1513490"/>
                  <a:gd name="connsiteX1" fmla="*/ 236483 w 1860336"/>
                  <a:gd name="connsiteY1" fmla="*/ 47296 h 1513490"/>
                  <a:gd name="connsiteX2" fmla="*/ 378373 w 1860336"/>
                  <a:gd name="connsiteY2" fmla="*/ 78828 h 1513490"/>
                  <a:gd name="connsiteX3" fmla="*/ 457200 w 1860336"/>
                  <a:gd name="connsiteY3" fmla="*/ 94593 h 1513490"/>
                  <a:gd name="connsiteX4" fmla="*/ 536028 w 1860336"/>
                  <a:gd name="connsiteY4" fmla="*/ 126124 h 1513490"/>
                  <a:gd name="connsiteX5" fmla="*/ 583324 w 1860336"/>
                  <a:gd name="connsiteY5" fmla="*/ 141890 h 1513490"/>
                  <a:gd name="connsiteX6" fmla="*/ 630621 w 1860336"/>
                  <a:gd name="connsiteY6" fmla="*/ 173421 h 1513490"/>
                  <a:gd name="connsiteX7" fmla="*/ 740979 w 1860336"/>
                  <a:gd name="connsiteY7" fmla="*/ 204952 h 1513490"/>
                  <a:gd name="connsiteX8" fmla="*/ 851338 w 1860336"/>
                  <a:gd name="connsiteY8" fmla="*/ 252248 h 1513490"/>
                  <a:gd name="connsiteX9" fmla="*/ 898635 w 1860336"/>
                  <a:gd name="connsiteY9" fmla="*/ 283779 h 1513490"/>
                  <a:gd name="connsiteX10" fmla="*/ 945931 w 1860336"/>
                  <a:gd name="connsiteY10" fmla="*/ 299545 h 1513490"/>
                  <a:gd name="connsiteX11" fmla="*/ 1040524 w 1860336"/>
                  <a:gd name="connsiteY11" fmla="*/ 346841 h 1513490"/>
                  <a:gd name="connsiteX12" fmla="*/ 1182414 w 1860336"/>
                  <a:gd name="connsiteY12" fmla="*/ 488731 h 1513490"/>
                  <a:gd name="connsiteX13" fmla="*/ 1229710 w 1860336"/>
                  <a:gd name="connsiteY13" fmla="*/ 536028 h 1513490"/>
                  <a:gd name="connsiteX14" fmla="*/ 1308538 w 1860336"/>
                  <a:gd name="connsiteY14" fmla="*/ 599090 h 1513490"/>
                  <a:gd name="connsiteX15" fmla="*/ 1686910 w 1860336"/>
                  <a:gd name="connsiteY15" fmla="*/ 1056290 h 1513490"/>
                  <a:gd name="connsiteX16" fmla="*/ 1797269 w 1860336"/>
                  <a:gd name="connsiteY16" fmla="*/ 1261241 h 1513490"/>
                  <a:gd name="connsiteX17" fmla="*/ 1813035 w 1860336"/>
                  <a:gd name="connsiteY17" fmla="*/ 1340069 h 1513490"/>
                  <a:gd name="connsiteX18" fmla="*/ 1844566 w 1860336"/>
                  <a:gd name="connsiteY18" fmla="*/ 1387365 h 1513490"/>
                  <a:gd name="connsiteX19" fmla="*/ 1860331 w 1860336"/>
                  <a:gd name="connsiteY19" fmla="*/ 1513490 h 1513490"/>
                  <a:gd name="connsiteX0" fmla="*/ 0 w 1860336"/>
                  <a:gd name="connsiteY0" fmla="*/ 0 h 1513490"/>
                  <a:gd name="connsiteX1" fmla="*/ 236483 w 1860336"/>
                  <a:gd name="connsiteY1" fmla="*/ 47296 h 1513490"/>
                  <a:gd name="connsiteX2" fmla="*/ 378373 w 1860336"/>
                  <a:gd name="connsiteY2" fmla="*/ 78828 h 1513490"/>
                  <a:gd name="connsiteX3" fmla="*/ 457200 w 1860336"/>
                  <a:gd name="connsiteY3" fmla="*/ 94593 h 1513490"/>
                  <a:gd name="connsiteX4" fmla="*/ 536028 w 1860336"/>
                  <a:gd name="connsiteY4" fmla="*/ 126124 h 1513490"/>
                  <a:gd name="connsiteX5" fmla="*/ 583324 w 1860336"/>
                  <a:gd name="connsiteY5" fmla="*/ 141890 h 1513490"/>
                  <a:gd name="connsiteX6" fmla="*/ 630621 w 1860336"/>
                  <a:gd name="connsiteY6" fmla="*/ 173421 h 1513490"/>
                  <a:gd name="connsiteX7" fmla="*/ 740979 w 1860336"/>
                  <a:gd name="connsiteY7" fmla="*/ 204952 h 1513490"/>
                  <a:gd name="connsiteX8" fmla="*/ 851338 w 1860336"/>
                  <a:gd name="connsiteY8" fmla="*/ 252248 h 1513490"/>
                  <a:gd name="connsiteX9" fmla="*/ 898635 w 1860336"/>
                  <a:gd name="connsiteY9" fmla="*/ 283779 h 1513490"/>
                  <a:gd name="connsiteX10" fmla="*/ 945931 w 1860336"/>
                  <a:gd name="connsiteY10" fmla="*/ 299545 h 1513490"/>
                  <a:gd name="connsiteX11" fmla="*/ 1040524 w 1860336"/>
                  <a:gd name="connsiteY11" fmla="*/ 346841 h 1513490"/>
                  <a:gd name="connsiteX12" fmla="*/ 1182414 w 1860336"/>
                  <a:gd name="connsiteY12" fmla="*/ 488731 h 1513490"/>
                  <a:gd name="connsiteX13" fmla="*/ 1229710 w 1860336"/>
                  <a:gd name="connsiteY13" fmla="*/ 536028 h 1513490"/>
                  <a:gd name="connsiteX14" fmla="*/ 1308538 w 1860336"/>
                  <a:gd name="connsiteY14" fmla="*/ 599090 h 1513490"/>
                  <a:gd name="connsiteX15" fmla="*/ 1686910 w 1860336"/>
                  <a:gd name="connsiteY15" fmla="*/ 1056290 h 1513490"/>
                  <a:gd name="connsiteX16" fmla="*/ 1813035 w 1860336"/>
                  <a:gd name="connsiteY16" fmla="*/ 1340069 h 1513490"/>
                  <a:gd name="connsiteX17" fmla="*/ 1844566 w 1860336"/>
                  <a:gd name="connsiteY17" fmla="*/ 1387365 h 1513490"/>
                  <a:gd name="connsiteX18" fmla="*/ 1860331 w 1860336"/>
                  <a:gd name="connsiteY18" fmla="*/ 1513490 h 1513490"/>
                  <a:gd name="connsiteX0" fmla="*/ 0 w 1860336"/>
                  <a:gd name="connsiteY0" fmla="*/ 0 h 1513490"/>
                  <a:gd name="connsiteX1" fmla="*/ 236483 w 1860336"/>
                  <a:gd name="connsiteY1" fmla="*/ 47296 h 1513490"/>
                  <a:gd name="connsiteX2" fmla="*/ 378373 w 1860336"/>
                  <a:gd name="connsiteY2" fmla="*/ 78828 h 1513490"/>
                  <a:gd name="connsiteX3" fmla="*/ 457200 w 1860336"/>
                  <a:gd name="connsiteY3" fmla="*/ 94593 h 1513490"/>
                  <a:gd name="connsiteX4" fmla="*/ 536028 w 1860336"/>
                  <a:gd name="connsiteY4" fmla="*/ 126124 h 1513490"/>
                  <a:gd name="connsiteX5" fmla="*/ 583324 w 1860336"/>
                  <a:gd name="connsiteY5" fmla="*/ 141890 h 1513490"/>
                  <a:gd name="connsiteX6" fmla="*/ 630621 w 1860336"/>
                  <a:gd name="connsiteY6" fmla="*/ 173421 h 1513490"/>
                  <a:gd name="connsiteX7" fmla="*/ 740979 w 1860336"/>
                  <a:gd name="connsiteY7" fmla="*/ 204952 h 1513490"/>
                  <a:gd name="connsiteX8" fmla="*/ 851338 w 1860336"/>
                  <a:gd name="connsiteY8" fmla="*/ 252248 h 1513490"/>
                  <a:gd name="connsiteX9" fmla="*/ 898635 w 1860336"/>
                  <a:gd name="connsiteY9" fmla="*/ 283779 h 1513490"/>
                  <a:gd name="connsiteX10" fmla="*/ 945931 w 1860336"/>
                  <a:gd name="connsiteY10" fmla="*/ 299545 h 1513490"/>
                  <a:gd name="connsiteX11" fmla="*/ 1040524 w 1860336"/>
                  <a:gd name="connsiteY11" fmla="*/ 346841 h 1513490"/>
                  <a:gd name="connsiteX12" fmla="*/ 1182414 w 1860336"/>
                  <a:gd name="connsiteY12" fmla="*/ 488731 h 1513490"/>
                  <a:gd name="connsiteX13" fmla="*/ 1229710 w 1860336"/>
                  <a:gd name="connsiteY13" fmla="*/ 536028 h 1513490"/>
                  <a:gd name="connsiteX14" fmla="*/ 1308538 w 1860336"/>
                  <a:gd name="connsiteY14" fmla="*/ 599090 h 1513490"/>
                  <a:gd name="connsiteX15" fmla="*/ 1686910 w 1860336"/>
                  <a:gd name="connsiteY15" fmla="*/ 1056290 h 1513490"/>
                  <a:gd name="connsiteX16" fmla="*/ 1844566 w 1860336"/>
                  <a:gd name="connsiteY16" fmla="*/ 1387365 h 1513490"/>
                  <a:gd name="connsiteX17" fmla="*/ 1860331 w 1860336"/>
                  <a:gd name="connsiteY17" fmla="*/ 1513490 h 1513490"/>
                  <a:gd name="connsiteX0" fmla="*/ 0 w 1860331"/>
                  <a:gd name="connsiteY0" fmla="*/ 0 h 1513490"/>
                  <a:gd name="connsiteX1" fmla="*/ 236483 w 1860331"/>
                  <a:gd name="connsiteY1" fmla="*/ 47296 h 1513490"/>
                  <a:gd name="connsiteX2" fmla="*/ 378373 w 1860331"/>
                  <a:gd name="connsiteY2" fmla="*/ 78828 h 1513490"/>
                  <a:gd name="connsiteX3" fmla="*/ 457200 w 1860331"/>
                  <a:gd name="connsiteY3" fmla="*/ 94593 h 1513490"/>
                  <a:gd name="connsiteX4" fmla="*/ 536028 w 1860331"/>
                  <a:gd name="connsiteY4" fmla="*/ 126124 h 1513490"/>
                  <a:gd name="connsiteX5" fmla="*/ 583324 w 1860331"/>
                  <a:gd name="connsiteY5" fmla="*/ 141890 h 1513490"/>
                  <a:gd name="connsiteX6" fmla="*/ 630621 w 1860331"/>
                  <a:gd name="connsiteY6" fmla="*/ 173421 h 1513490"/>
                  <a:gd name="connsiteX7" fmla="*/ 740979 w 1860331"/>
                  <a:gd name="connsiteY7" fmla="*/ 204952 h 1513490"/>
                  <a:gd name="connsiteX8" fmla="*/ 851338 w 1860331"/>
                  <a:gd name="connsiteY8" fmla="*/ 252248 h 1513490"/>
                  <a:gd name="connsiteX9" fmla="*/ 898635 w 1860331"/>
                  <a:gd name="connsiteY9" fmla="*/ 283779 h 1513490"/>
                  <a:gd name="connsiteX10" fmla="*/ 945931 w 1860331"/>
                  <a:gd name="connsiteY10" fmla="*/ 299545 h 1513490"/>
                  <a:gd name="connsiteX11" fmla="*/ 1040524 w 1860331"/>
                  <a:gd name="connsiteY11" fmla="*/ 346841 h 1513490"/>
                  <a:gd name="connsiteX12" fmla="*/ 1182414 w 1860331"/>
                  <a:gd name="connsiteY12" fmla="*/ 488731 h 1513490"/>
                  <a:gd name="connsiteX13" fmla="*/ 1229710 w 1860331"/>
                  <a:gd name="connsiteY13" fmla="*/ 536028 h 1513490"/>
                  <a:gd name="connsiteX14" fmla="*/ 1308538 w 1860331"/>
                  <a:gd name="connsiteY14" fmla="*/ 599090 h 1513490"/>
                  <a:gd name="connsiteX15" fmla="*/ 1686910 w 1860331"/>
                  <a:gd name="connsiteY15" fmla="*/ 1056290 h 1513490"/>
                  <a:gd name="connsiteX16" fmla="*/ 1860331 w 1860331"/>
                  <a:gd name="connsiteY16" fmla="*/ 1513490 h 1513490"/>
                  <a:gd name="connsiteX0" fmla="*/ 0 w 1860331"/>
                  <a:gd name="connsiteY0" fmla="*/ 0 h 1513490"/>
                  <a:gd name="connsiteX1" fmla="*/ 236483 w 1860331"/>
                  <a:gd name="connsiteY1" fmla="*/ 47296 h 1513490"/>
                  <a:gd name="connsiteX2" fmla="*/ 378373 w 1860331"/>
                  <a:gd name="connsiteY2" fmla="*/ 78828 h 1513490"/>
                  <a:gd name="connsiteX3" fmla="*/ 457200 w 1860331"/>
                  <a:gd name="connsiteY3" fmla="*/ 94593 h 1513490"/>
                  <a:gd name="connsiteX4" fmla="*/ 536028 w 1860331"/>
                  <a:gd name="connsiteY4" fmla="*/ 126124 h 1513490"/>
                  <a:gd name="connsiteX5" fmla="*/ 583324 w 1860331"/>
                  <a:gd name="connsiteY5" fmla="*/ 141890 h 1513490"/>
                  <a:gd name="connsiteX6" fmla="*/ 630621 w 1860331"/>
                  <a:gd name="connsiteY6" fmla="*/ 173421 h 1513490"/>
                  <a:gd name="connsiteX7" fmla="*/ 740979 w 1860331"/>
                  <a:gd name="connsiteY7" fmla="*/ 204952 h 1513490"/>
                  <a:gd name="connsiteX8" fmla="*/ 851338 w 1860331"/>
                  <a:gd name="connsiteY8" fmla="*/ 252248 h 1513490"/>
                  <a:gd name="connsiteX9" fmla="*/ 898635 w 1860331"/>
                  <a:gd name="connsiteY9" fmla="*/ 283779 h 1513490"/>
                  <a:gd name="connsiteX10" fmla="*/ 945931 w 1860331"/>
                  <a:gd name="connsiteY10" fmla="*/ 299545 h 1513490"/>
                  <a:gd name="connsiteX11" fmla="*/ 1040524 w 1860331"/>
                  <a:gd name="connsiteY11" fmla="*/ 346841 h 1513490"/>
                  <a:gd name="connsiteX12" fmla="*/ 1182414 w 1860331"/>
                  <a:gd name="connsiteY12" fmla="*/ 488731 h 1513490"/>
                  <a:gd name="connsiteX13" fmla="*/ 1229710 w 1860331"/>
                  <a:gd name="connsiteY13" fmla="*/ 536028 h 1513490"/>
                  <a:gd name="connsiteX14" fmla="*/ 1686910 w 1860331"/>
                  <a:gd name="connsiteY14" fmla="*/ 1056290 h 1513490"/>
                  <a:gd name="connsiteX15" fmla="*/ 1860331 w 1860331"/>
                  <a:gd name="connsiteY15" fmla="*/ 1513490 h 1513490"/>
                  <a:gd name="connsiteX0" fmla="*/ 0 w 1860331"/>
                  <a:gd name="connsiteY0" fmla="*/ 0 h 1513490"/>
                  <a:gd name="connsiteX1" fmla="*/ 236483 w 1860331"/>
                  <a:gd name="connsiteY1" fmla="*/ 47296 h 1513490"/>
                  <a:gd name="connsiteX2" fmla="*/ 378373 w 1860331"/>
                  <a:gd name="connsiteY2" fmla="*/ 78828 h 1513490"/>
                  <a:gd name="connsiteX3" fmla="*/ 457200 w 1860331"/>
                  <a:gd name="connsiteY3" fmla="*/ 94593 h 1513490"/>
                  <a:gd name="connsiteX4" fmla="*/ 536028 w 1860331"/>
                  <a:gd name="connsiteY4" fmla="*/ 126124 h 1513490"/>
                  <a:gd name="connsiteX5" fmla="*/ 583324 w 1860331"/>
                  <a:gd name="connsiteY5" fmla="*/ 141890 h 1513490"/>
                  <a:gd name="connsiteX6" fmla="*/ 630621 w 1860331"/>
                  <a:gd name="connsiteY6" fmla="*/ 173421 h 1513490"/>
                  <a:gd name="connsiteX7" fmla="*/ 740979 w 1860331"/>
                  <a:gd name="connsiteY7" fmla="*/ 204952 h 1513490"/>
                  <a:gd name="connsiteX8" fmla="*/ 851338 w 1860331"/>
                  <a:gd name="connsiteY8" fmla="*/ 252248 h 1513490"/>
                  <a:gd name="connsiteX9" fmla="*/ 898635 w 1860331"/>
                  <a:gd name="connsiteY9" fmla="*/ 283779 h 1513490"/>
                  <a:gd name="connsiteX10" fmla="*/ 945931 w 1860331"/>
                  <a:gd name="connsiteY10" fmla="*/ 299545 h 1513490"/>
                  <a:gd name="connsiteX11" fmla="*/ 1040524 w 1860331"/>
                  <a:gd name="connsiteY11" fmla="*/ 346841 h 1513490"/>
                  <a:gd name="connsiteX12" fmla="*/ 1182414 w 1860331"/>
                  <a:gd name="connsiteY12" fmla="*/ 488731 h 1513490"/>
                  <a:gd name="connsiteX13" fmla="*/ 1686910 w 1860331"/>
                  <a:gd name="connsiteY13" fmla="*/ 1056290 h 1513490"/>
                  <a:gd name="connsiteX14" fmla="*/ 1860331 w 1860331"/>
                  <a:gd name="connsiteY14" fmla="*/ 1513490 h 1513490"/>
                  <a:gd name="connsiteX0" fmla="*/ 0 w 1860331"/>
                  <a:gd name="connsiteY0" fmla="*/ 0 h 1513490"/>
                  <a:gd name="connsiteX1" fmla="*/ 236483 w 1860331"/>
                  <a:gd name="connsiteY1" fmla="*/ 47296 h 1513490"/>
                  <a:gd name="connsiteX2" fmla="*/ 378373 w 1860331"/>
                  <a:gd name="connsiteY2" fmla="*/ 78828 h 1513490"/>
                  <a:gd name="connsiteX3" fmla="*/ 457200 w 1860331"/>
                  <a:gd name="connsiteY3" fmla="*/ 94593 h 1513490"/>
                  <a:gd name="connsiteX4" fmla="*/ 536028 w 1860331"/>
                  <a:gd name="connsiteY4" fmla="*/ 126124 h 1513490"/>
                  <a:gd name="connsiteX5" fmla="*/ 583324 w 1860331"/>
                  <a:gd name="connsiteY5" fmla="*/ 141890 h 1513490"/>
                  <a:gd name="connsiteX6" fmla="*/ 630621 w 1860331"/>
                  <a:gd name="connsiteY6" fmla="*/ 173421 h 1513490"/>
                  <a:gd name="connsiteX7" fmla="*/ 740979 w 1860331"/>
                  <a:gd name="connsiteY7" fmla="*/ 204952 h 1513490"/>
                  <a:gd name="connsiteX8" fmla="*/ 851338 w 1860331"/>
                  <a:gd name="connsiteY8" fmla="*/ 252248 h 1513490"/>
                  <a:gd name="connsiteX9" fmla="*/ 898635 w 1860331"/>
                  <a:gd name="connsiteY9" fmla="*/ 283779 h 1513490"/>
                  <a:gd name="connsiteX10" fmla="*/ 945931 w 1860331"/>
                  <a:gd name="connsiteY10" fmla="*/ 299545 h 1513490"/>
                  <a:gd name="connsiteX11" fmla="*/ 1182414 w 1860331"/>
                  <a:gd name="connsiteY11" fmla="*/ 488731 h 1513490"/>
                  <a:gd name="connsiteX12" fmla="*/ 1686910 w 1860331"/>
                  <a:gd name="connsiteY12" fmla="*/ 1056290 h 1513490"/>
                  <a:gd name="connsiteX13" fmla="*/ 1860331 w 1860331"/>
                  <a:gd name="connsiteY13" fmla="*/ 1513490 h 1513490"/>
                  <a:gd name="connsiteX0" fmla="*/ 0 w 1860331"/>
                  <a:gd name="connsiteY0" fmla="*/ 0 h 1513490"/>
                  <a:gd name="connsiteX1" fmla="*/ 378373 w 1860331"/>
                  <a:gd name="connsiteY1" fmla="*/ 78828 h 1513490"/>
                  <a:gd name="connsiteX2" fmla="*/ 457200 w 1860331"/>
                  <a:gd name="connsiteY2" fmla="*/ 94593 h 1513490"/>
                  <a:gd name="connsiteX3" fmla="*/ 536028 w 1860331"/>
                  <a:gd name="connsiteY3" fmla="*/ 126124 h 1513490"/>
                  <a:gd name="connsiteX4" fmla="*/ 583324 w 1860331"/>
                  <a:gd name="connsiteY4" fmla="*/ 141890 h 1513490"/>
                  <a:gd name="connsiteX5" fmla="*/ 630621 w 1860331"/>
                  <a:gd name="connsiteY5" fmla="*/ 173421 h 1513490"/>
                  <a:gd name="connsiteX6" fmla="*/ 740979 w 1860331"/>
                  <a:gd name="connsiteY6" fmla="*/ 204952 h 1513490"/>
                  <a:gd name="connsiteX7" fmla="*/ 851338 w 1860331"/>
                  <a:gd name="connsiteY7" fmla="*/ 252248 h 1513490"/>
                  <a:gd name="connsiteX8" fmla="*/ 898635 w 1860331"/>
                  <a:gd name="connsiteY8" fmla="*/ 283779 h 1513490"/>
                  <a:gd name="connsiteX9" fmla="*/ 945931 w 1860331"/>
                  <a:gd name="connsiteY9" fmla="*/ 299545 h 1513490"/>
                  <a:gd name="connsiteX10" fmla="*/ 1182414 w 1860331"/>
                  <a:gd name="connsiteY10" fmla="*/ 488731 h 1513490"/>
                  <a:gd name="connsiteX11" fmla="*/ 1686910 w 1860331"/>
                  <a:gd name="connsiteY11" fmla="*/ 1056290 h 1513490"/>
                  <a:gd name="connsiteX12" fmla="*/ 1860331 w 1860331"/>
                  <a:gd name="connsiteY12" fmla="*/ 1513490 h 1513490"/>
                  <a:gd name="connsiteX0" fmla="*/ 0 w 1860331"/>
                  <a:gd name="connsiteY0" fmla="*/ 0 h 1513490"/>
                  <a:gd name="connsiteX1" fmla="*/ 457200 w 1860331"/>
                  <a:gd name="connsiteY1" fmla="*/ 94593 h 1513490"/>
                  <a:gd name="connsiteX2" fmla="*/ 536028 w 1860331"/>
                  <a:gd name="connsiteY2" fmla="*/ 126124 h 1513490"/>
                  <a:gd name="connsiteX3" fmla="*/ 583324 w 1860331"/>
                  <a:gd name="connsiteY3" fmla="*/ 141890 h 1513490"/>
                  <a:gd name="connsiteX4" fmla="*/ 630621 w 1860331"/>
                  <a:gd name="connsiteY4" fmla="*/ 173421 h 1513490"/>
                  <a:gd name="connsiteX5" fmla="*/ 740979 w 1860331"/>
                  <a:gd name="connsiteY5" fmla="*/ 204952 h 1513490"/>
                  <a:gd name="connsiteX6" fmla="*/ 851338 w 1860331"/>
                  <a:gd name="connsiteY6" fmla="*/ 252248 h 1513490"/>
                  <a:gd name="connsiteX7" fmla="*/ 898635 w 1860331"/>
                  <a:gd name="connsiteY7" fmla="*/ 283779 h 1513490"/>
                  <a:gd name="connsiteX8" fmla="*/ 945931 w 1860331"/>
                  <a:gd name="connsiteY8" fmla="*/ 299545 h 1513490"/>
                  <a:gd name="connsiteX9" fmla="*/ 1182414 w 1860331"/>
                  <a:gd name="connsiteY9" fmla="*/ 488731 h 1513490"/>
                  <a:gd name="connsiteX10" fmla="*/ 1686910 w 1860331"/>
                  <a:gd name="connsiteY10" fmla="*/ 1056290 h 1513490"/>
                  <a:gd name="connsiteX11" fmla="*/ 1860331 w 1860331"/>
                  <a:gd name="connsiteY11" fmla="*/ 1513490 h 1513490"/>
                  <a:gd name="connsiteX0" fmla="*/ 0 w 1860331"/>
                  <a:gd name="connsiteY0" fmla="*/ 0 h 1513490"/>
                  <a:gd name="connsiteX1" fmla="*/ 536028 w 1860331"/>
                  <a:gd name="connsiteY1" fmla="*/ 126124 h 1513490"/>
                  <a:gd name="connsiteX2" fmla="*/ 583324 w 1860331"/>
                  <a:gd name="connsiteY2" fmla="*/ 141890 h 1513490"/>
                  <a:gd name="connsiteX3" fmla="*/ 630621 w 1860331"/>
                  <a:gd name="connsiteY3" fmla="*/ 173421 h 1513490"/>
                  <a:gd name="connsiteX4" fmla="*/ 740979 w 1860331"/>
                  <a:gd name="connsiteY4" fmla="*/ 204952 h 1513490"/>
                  <a:gd name="connsiteX5" fmla="*/ 851338 w 1860331"/>
                  <a:gd name="connsiteY5" fmla="*/ 252248 h 1513490"/>
                  <a:gd name="connsiteX6" fmla="*/ 898635 w 1860331"/>
                  <a:gd name="connsiteY6" fmla="*/ 283779 h 1513490"/>
                  <a:gd name="connsiteX7" fmla="*/ 945931 w 1860331"/>
                  <a:gd name="connsiteY7" fmla="*/ 299545 h 1513490"/>
                  <a:gd name="connsiteX8" fmla="*/ 1182414 w 1860331"/>
                  <a:gd name="connsiteY8" fmla="*/ 488731 h 1513490"/>
                  <a:gd name="connsiteX9" fmla="*/ 1686910 w 1860331"/>
                  <a:gd name="connsiteY9" fmla="*/ 1056290 h 1513490"/>
                  <a:gd name="connsiteX10" fmla="*/ 1860331 w 1860331"/>
                  <a:gd name="connsiteY10" fmla="*/ 1513490 h 1513490"/>
                  <a:gd name="connsiteX0" fmla="*/ 0 w 1860331"/>
                  <a:gd name="connsiteY0" fmla="*/ 0 h 1513490"/>
                  <a:gd name="connsiteX1" fmla="*/ 583324 w 1860331"/>
                  <a:gd name="connsiteY1" fmla="*/ 141890 h 1513490"/>
                  <a:gd name="connsiteX2" fmla="*/ 630621 w 1860331"/>
                  <a:gd name="connsiteY2" fmla="*/ 173421 h 1513490"/>
                  <a:gd name="connsiteX3" fmla="*/ 740979 w 1860331"/>
                  <a:gd name="connsiteY3" fmla="*/ 204952 h 1513490"/>
                  <a:gd name="connsiteX4" fmla="*/ 851338 w 1860331"/>
                  <a:gd name="connsiteY4" fmla="*/ 252248 h 1513490"/>
                  <a:gd name="connsiteX5" fmla="*/ 898635 w 1860331"/>
                  <a:gd name="connsiteY5" fmla="*/ 283779 h 1513490"/>
                  <a:gd name="connsiteX6" fmla="*/ 945931 w 1860331"/>
                  <a:gd name="connsiteY6" fmla="*/ 299545 h 1513490"/>
                  <a:gd name="connsiteX7" fmla="*/ 1182414 w 1860331"/>
                  <a:gd name="connsiteY7" fmla="*/ 488731 h 1513490"/>
                  <a:gd name="connsiteX8" fmla="*/ 1686910 w 1860331"/>
                  <a:gd name="connsiteY8" fmla="*/ 1056290 h 1513490"/>
                  <a:gd name="connsiteX9" fmla="*/ 1860331 w 1860331"/>
                  <a:gd name="connsiteY9" fmla="*/ 1513490 h 1513490"/>
                  <a:gd name="connsiteX0" fmla="*/ 0 w 1860331"/>
                  <a:gd name="connsiteY0" fmla="*/ 0 h 1513490"/>
                  <a:gd name="connsiteX1" fmla="*/ 630621 w 1860331"/>
                  <a:gd name="connsiteY1" fmla="*/ 173421 h 1513490"/>
                  <a:gd name="connsiteX2" fmla="*/ 740979 w 1860331"/>
                  <a:gd name="connsiteY2" fmla="*/ 204952 h 1513490"/>
                  <a:gd name="connsiteX3" fmla="*/ 851338 w 1860331"/>
                  <a:gd name="connsiteY3" fmla="*/ 252248 h 1513490"/>
                  <a:gd name="connsiteX4" fmla="*/ 898635 w 1860331"/>
                  <a:gd name="connsiteY4" fmla="*/ 283779 h 1513490"/>
                  <a:gd name="connsiteX5" fmla="*/ 945931 w 1860331"/>
                  <a:gd name="connsiteY5" fmla="*/ 299545 h 1513490"/>
                  <a:gd name="connsiteX6" fmla="*/ 1182414 w 1860331"/>
                  <a:gd name="connsiteY6" fmla="*/ 488731 h 1513490"/>
                  <a:gd name="connsiteX7" fmla="*/ 1686910 w 1860331"/>
                  <a:gd name="connsiteY7" fmla="*/ 1056290 h 1513490"/>
                  <a:gd name="connsiteX8" fmla="*/ 1860331 w 1860331"/>
                  <a:gd name="connsiteY8" fmla="*/ 1513490 h 1513490"/>
                  <a:gd name="connsiteX0" fmla="*/ 0 w 1860331"/>
                  <a:gd name="connsiteY0" fmla="*/ 0 h 1513490"/>
                  <a:gd name="connsiteX1" fmla="*/ 740979 w 1860331"/>
                  <a:gd name="connsiteY1" fmla="*/ 204952 h 1513490"/>
                  <a:gd name="connsiteX2" fmla="*/ 851338 w 1860331"/>
                  <a:gd name="connsiteY2" fmla="*/ 252248 h 1513490"/>
                  <a:gd name="connsiteX3" fmla="*/ 898635 w 1860331"/>
                  <a:gd name="connsiteY3" fmla="*/ 283779 h 1513490"/>
                  <a:gd name="connsiteX4" fmla="*/ 945931 w 1860331"/>
                  <a:gd name="connsiteY4" fmla="*/ 299545 h 1513490"/>
                  <a:gd name="connsiteX5" fmla="*/ 1182414 w 1860331"/>
                  <a:gd name="connsiteY5" fmla="*/ 488731 h 1513490"/>
                  <a:gd name="connsiteX6" fmla="*/ 1686910 w 1860331"/>
                  <a:gd name="connsiteY6" fmla="*/ 1056290 h 1513490"/>
                  <a:gd name="connsiteX7" fmla="*/ 1860331 w 1860331"/>
                  <a:gd name="connsiteY7" fmla="*/ 1513490 h 1513490"/>
                  <a:gd name="connsiteX0" fmla="*/ 0 w 1860331"/>
                  <a:gd name="connsiteY0" fmla="*/ 0 h 1513490"/>
                  <a:gd name="connsiteX1" fmla="*/ 851338 w 1860331"/>
                  <a:gd name="connsiteY1" fmla="*/ 252248 h 1513490"/>
                  <a:gd name="connsiteX2" fmla="*/ 898635 w 1860331"/>
                  <a:gd name="connsiteY2" fmla="*/ 283779 h 1513490"/>
                  <a:gd name="connsiteX3" fmla="*/ 945931 w 1860331"/>
                  <a:gd name="connsiteY3" fmla="*/ 299545 h 1513490"/>
                  <a:gd name="connsiteX4" fmla="*/ 1182414 w 1860331"/>
                  <a:gd name="connsiteY4" fmla="*/ 488731 h 1513490"/>
                  <a:gd name="connsiteX5" fmla="*/ 1686910 w 1860331"/>
                  <a:gd name="connsiteY5" fmla="*/ 1056290 h 1513490"/>
                  <a:gd name="connsiteX6" fmla="*/ 1860331 w 1860331"/>
                  <a:gd name="connsiteY6" fmla="*/ 1513490 h 1513490"/>
                  <a:gd name="connsiteX0" fmla="*/ 0 w 1860331"/>
                  <a:gd name="connsiteY0" fmla="*/ 0 h 1513490"/>
                  <a:gd name="connsiteX1" fmla="*/ 898635 w 1860331"/>
                  <a:gd name="connsiteY1" fmla="*/ 283779 h 1513490"/>
                  <a:gd name="connsiteX2" fmla="*/ 945931 w 1860331"/>
                  <a:gd name="connsiteY2" fmla="*/ 299545 h 1513490"/>
                  <a:gd name="connsiteX3" fmla="*/ 1182414 w 1860331"/>
                  <a:gd name="connsiteY3" fmla="*/ 488731 h 1513490"/>
                  <a:gd name="connsiteX4" fmla="*/ 1686910 w 1860331"/>
                  <a:gd name="connsiteY4" fmla="*/ 1056290 h 1513490"/>
                  <a:gd name="connsiteX5" fmla="*/ 1860331 w 1860331"/>
                  <a:gd name="connsiteY5" fmla="*/ 1513490 h 1513490"/>
                  <a:gd name="connsiteX0" fmla="*/ 0 w 1860331"/>
                  <a:gd name="connsiteY0" fmla="*/ 0 h 1513490"/>
                  <a:gd name="connsiteX1" fmla="*/ 945931 w 1860331"/>
                  <a:gd name="connsiteY1" fmla="*/ 299545 h 1513490"/>
                  <a:gd name="connsiteX2" fmla="*/ 1182414 w 1860331"/>
                  <a:gd name="connsiteY2" fmla="*/ 488731 h 1513490"/>
                  <a:gd name="connsiteX3" fmla="*/ 1686910 w 1860331"/>
                  <a:gd name="connsiteY3" fmla="*/ 1056290 h 1513490"/>
                  <a:gd name="connsiteX4" fmla="*/ 1860331 w 1860331"/>
                  <a:gd name="connsiteY4" fmla="*/ 1513490 h 1513490"/>
                  <a:gd name="connsiteX0" fmla="*/ 0 w 1860331"/>
                  <a:gd name="connsiteY0" fmla="*/ 0 h 1513490"/>
                  <a:gd name="connsiteX1" fmla="*/ 1182414 w 1860331"/>
                  <a:gd name="connsiteY1" fmla="*/ 488731 h 1513490"/>
                  <a:gd name="connsiteX2" fmla="*/ 1686910 w 1860331"/>
                  <a:gd name="connsiteY2" fmla="*/ 1056290 h 1513490"/>
                  <a:gd name="connsiteX3" fmla="*/ 1860331 w 1860331"/>
                  <a:gd name="connsiteY3" fmla="*/ 1513490 h 1513490"/>
                  <a:gd name="connsiteX0" fmla="*/ 0 w 1860331"/>
                  <a:gd name="connsiteY0" fmla="*/ 0 h 1513490"/>
                  <a:gd name="connsiteX1" fmla="*/ 1182414 w 1860331"/>
                  <a:gd name="connsiteY1" fmla="*/ 488731 h 1513490"/>
                  <a:gd name="connsiteX2" fmla="*/ 1686910 w 1860331"/>
                  <a:gd name="connsiteY2" fmla="*/ 1056290 h 1513490"/>
                  <a:gd name="connsiteX3" fmla="*/ 1860331 w 1860331"/>
                  <a:gd name="connsiteY3" fmla="*/ 1513490 h 1513490"/>
                  <a:gd name="connsiteX0" fmla="*/ 0 w 1860331"/>
                  <a:gd name="connsiteY0" fmla="*/ 0 h 1513490"/>
                  <a:gd name="connsiteX1" fmla="*/ 1182414 w 1860331"/>
                  <a:gd name="connsiteY1" fmla="*/ 488731 h 1513490"/>
                  <a:gd name="connsiteX2" fmla="*/ 1686910 w 1860331"/>
                  <a:gd name="connsiteY2" fmla="*/ 1056290 h 1513490"/>
                  <a:gd name="connsiteX3" fmla="*/ 1860331 w 1860331"/>
                  <a:gd name="connsiteY3" fmla="*/ 1513490 h 1513490"/>
                  <a:gd name="connsiteX0" fmla="*/ 0 w 1860331"/>
                  <a:gd name="connsiteY0" fmla="*/ 0 h 1513490"/>
                  <a:gd name="connsiteX1" fmla="*/ 1182414 w 1860331"/>
                  <a:gd name="connsiteY1" fmla="*/ 488731 h 1513490"/>
                  <a:gd name="connsiteX2" fmla="*/ 1686910 w 1860331"/>
                  <a:gd name="connsiteY2" fmla="*/ 1056290 h 1513490"/>
                  <a:gd name="connsiteX3" fmla="*/ 1860331 w 1860331"/>
                  <a:gd name="connsiteY3" fmla="*/ 1513490 h 1513490"/>
                  <a:gd name="connsiteX0" fmla="*/ 0 w 1860331"/>
                  <a:gd name="connsiteY0" fmla="*/ 0 h 1513490"/>
                  <a:gd name="connsiteX1" fmla="*/ 1686910 w 1860331"/>
                  <a:gd name="connsiteY1" fmla="*/ 1056290 h 1513490"/>
                  <a:gd name="connsiteX2" fmla="*/ 1860331 w 1860331"/>
                  <a:gd name="connsiteY2" fmla="*/ 1513490 h 1513490"/>
                  <a:gd name="connsiteX0" fmla="*/ 0 w 1860331"/>
                  <a:gd name="connsiteY0" fmla="*/ 0 h 1513490"/>
                  <a:gd name="connsiteX1" fmla="*/ 1227327 w 1860331"/>
                  <a:gd name="connsiteY1" fmla="*/ 498644 h 1513490"/>
                  <a:gd name="connsiteX2" fmla="*/ 1860331 w 1860331"/>
                  <a:gd name="connsiteY2" fmla="*/ 1513490 h 1513490"/>
                  <a:gd name="connsiteX0" fmla="*/ 0 w 1860331"/>
                  <a:gd name="connsiteY0" fmla="*/ 0 h 1513490"/>
                  <a:gd name="connsiteX1" fmla="*/ 1227327 w 1860331"/>
                  <a:gd name="connsiteY1" fmla="*/ 498644 h 1513490"/>
                  <a:gd name="connsiteX2" fmla="*/ 1860331 w 1860331"/>
                  <a:gd name="connsiteY2" fmla="*/ 1513490 h 1513490"/>
                  <a:gd name="connsiteX0" fmla="*/ 0 w 1860331"/>
                  <a:gd name="connsiteY0" fmla="*/ 0 h 1513490"/>
                  <a:gd name="connsiteX1" fmla="*/ 1227327 w 1860331"/>
                  <a:gd name="connsiteY1" fmla="*/ 498644 h 1513490"/>
                  <a:gd name="connsiteX2" fmla="*/ 1860331 w 1860331"/>
                  <a:gd name="connsiteY2" fmla="*/ 1513490 h 1513490"/>
                  <a:gd name="connsiteX0" fmla="*/ 0 w 1860331"/>
                  <a:gd name="connsiteY0" fmla="*/ 0 h 1513490"/>
                  <a:gd name="connsiteX1" fmla="*/ 1227327 w 1860331"/>
                  <a:gd name="connsiteY1" fmla="*/ 498644 h 1513490"/>
                  <a:gd name="connsiteX2" fmla="*/ 1860331 w 1860331"/>
                  <a:gd name="connsiteY2" fmla="*/ 1513490 h 1513490"/>
                  <a:gd name="connsiteX0" fmla="*/ 0 w 1860331"/>
                  <a:gd name="connsiteY0" fmla="*/ 0 h 1513490"/>
                  <a:gd name="connsiteX1" fmla="*/ 1227327 w 1860331"/>
                  <a:gd name="connsiteY1" fmla="*/ 498644 h 1513490"/>
                  <a:gd name="connsiteX2" fmla="*/ 1860331 w 1860331"/>
                  <a:gd name="connsiteY2" fmla="*/ 1513490 h 1513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0331" h="1513490">
                    <a:moveTo>
                      <a:pt x="0" y="0"/>
                    </a:moveTo>
                    <a:cubicBezTo>
                      <a:pt x="401019" y="16170"/>
                      <a:pt x="969843" y="261328"/>
                      <a:pt x="1227327" y="498644"/>
                    </a:cubicBezTo>
                    <a:cubicBezTo>
                      <a:pt x="1484811" y="735960"/>
                      <a:pt x="1762688" y="1094770"/>
                      <a:pt x="1860331" y="1513490"/>
                    </a:cubicBezTo>
                  </a:path>
                </a:pathLst>
              </a:custGeom>
              <a:noFill/>
              <a:ln w="19050" cap="rnd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>
                  <a:solidFill>
                    <a:schemeClr val="lt1"/>
                  </a:solidFill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 rot="5789802" flipH="1" flipV="1">
                <a:off x="2134538" y="4172839"/>
                <a:ext cx="150236" cy="252346"/>
              </a:xfrm>
              <a:custGeom>
                <a:avLst/>
                <a:gdLst>
                  <a:gd name="connsiteX0" fmla="*/ 0 w 329184"/>
                  <a:gd name="connsiteY0" fmla="*/ 67927 h 276933"/>
                  <a:gd name="connsiteX1" fmla="*/ 31351 w 329184"/>
                  <a:gd name="connsiteY1" fmla="*/ 78377 h 276933"/>
                  <a:gd name="connsiteX2" fmla="*/ 36576 w 329184"/>
                  <a:gd name="connsiteY2" fmla="*/ 94053 h 276933"/>
                  <a:gd name="connsiteX3" fmla="*/ 62702 w 329184"/>
                  <a:gd name="connsiteY3" fmla="*/ 125404 h 276933"/>
                  <a:gd name="connsiteX4" fmla="*/ 67927 w 329184"/>
                  <a:gd name="connsiteY4" fmla="*/ 141079 h 276933"/>
                  <a:gd name="connsiteX5" fmla="*/ 78378 w 329184"/>
                  <a:gd name="connsiteY5" fmla="*/ 161980 h 276933"/>
                  <a:gd name="connsiteX6" fmla="*/ 83603 w 329184"/>
                  <a:gd name="connsiteY6" fmla="*/ 177655 h 276933"/>
                  <a:gd name="connsiteX7" fmla="*/ 114954 w 329184"/>
                  <a:gd name="connsiteY7" fmla="*/ 209006 h 276933"/>
                  <a:gd name="connsiteX8" fmla="*/ 130629 w 329184"/>
                  <a:gd name="connsiteY8" fmla="*/ 224681 h 276933"/>
                  <a:gd name="connsiteX9" fmla="*/ 146304 w 329184"/>
                  <a:gd name="connsiteY9" fmla="*/ 240357 h 276933"/>
                  <a:gd name="connsiteX10" fmla="*/ 161980 w 329184"/>
                  <a:gd name="connsiteY10" fmla="*/ 245582 h 276933"/>
                  <a:gd name="connsiteX11" fmla="*/ 182880 w 329184"/>
                  <a:gd name="connsiteY11" fmla="*/ 261257 h 276933"/>
                  <a:gd name="connsiteX12" fmla="*/ 198556 w 329184"/>
                  <a:gd name="connsiteY12" fmla="*/ 266482 h 276933"/>
                  <a:gd name="connsiteX13" fmla="*/ 214231 w 329184"/>
                  <a:gd name="connsiteY13" fmla="*/ 276933 h 276933"/>
                  <a:gd name="connsiteX14" fmla="*/ 245582 w 329184"/>
                  <a:gd name="connsiteY14" fmla="*/ 219456 h 276933"/>
                  <a:gd name="connsiteX15" fmla="*/ 256032 w 329184"/>
                  <a:gd name="connsiteY15" fmla="*/ 135854 h 276933"/>
                  <a:gd name="connsiteX16" fmla="*/ 266483 w 329184"/>
                  <a:gd name="connsiteY16" fmla="*/ 120178 h 276933"/>
                  <a:gd name="connsiteX17" fmla="*/ 282158 w 329184"/>
                  <a:gd name="connsiteY17" fmla="*/ 83602 h 276933"/>
                  <a:gd name="connsiteX18" fmla="*/ 297834 w 329184"/>
                  <a:gd name="connsiteY18" fmla="*/ 52252 h 276933"/>
                  <a:gd name="connsiteX19" fmla="*/ 313509 w 329184"/>
                  <a:gd name="connsiteY19" fmla="*/ 20901 h 276933"/>
                  <a:gd name="connsiteX20" fmla="*/ 329184 w 329184"/>
                  <a:gd name="connsiteY20" fmla="*/ 0 h 276933"/>
                  <a:gd name="connsiteX0" fmla="*/ 0 w 329184"/>
                  <a:gd name="connsiteY0" fmla="*/ 67927 h 276933"/>
                  <a:gd name="connsiteX1" fmla="*/ 31351 w 329184"/>
                  <a:gd name="connsiteY1" fmla="*/ 78377 h 276933"/>
                  <a:gd name="connsiteX2" fmla="*/ 36576 w 329184"/>
                  <a:gd name="connsiteY2" fmla="*/ 94053 h 276933"/>
                  <a:gd name="connsiteX3" fmla="*/ 62702 w 329184"/>
                  <a:gd name="connsiteY3" fmla="*/ 125404 h 276933"/>
                  <a:gd name="connsiteX4" fmla="*/ 67927 w 329184"/>
                  <a:gd name="connsiteY4" fmla="*/ 141079 h 276933"/>
                  <a:gd name="connsiteX5" fmla="*/ 78378 w 329184"/>
                  <a:gd name="connsiteY5" fmla="*/ 161980 h 276933"/>
                  <a:gd name="connsiteX6" fmla="*/ 83603 w 329184"/>
                  <a:gd name="connsiteY6" fmla="*/ 177655 h 276933"/>
                  <a:gd name="connsiteX7" fmla="*/ 114954 w 329184"/>
                  <a:gd name="connsiteY7" fmla="*/ 209006 h 276933"/>
                  <a:gd name="connsiteX8" fmla="*/ 130629 w 329184"/>
                  <a:gd name="connsiteY8" fmla="*/ 224681 h 276933"/>
                  <a:gd name="connsiteX9" fmla="*/ 146304 w 329184"/>
                  <a:gd name="connsiteY9" fmla="*/ 240357 h 276933"/>
                  <a:gd name="connsiteX10" fmla="*/ 161980 w 329184"/>
                  <a:gd name="connsiteY10" fmla="*/ 245582 h 276933"/>
                  <a:gd name="connsiteX11" fmla="*/ 182880 w 329184"/>
                  <a:gd name="connsiteY11" fmla="*/ 261257 h 276933"/>
                  <a:gd name="connsiteX12" fmla="*/ 198556 w 329184"/>
                  <a:gd name="connsiteY12" fmla="*/ 266482 h 276933"/>
                  <a:gd name="connsiteX13" fmla="*/ 214231 w 329184"/>
                  <a:gd name="connsiteY13" fmla="*/ 276933 h 276933"/>
                  <a:gd name="connsiteX14" fmla="*/ 245582 w 329184"/>
                  <a:gd name="connsiteY14" fmla="*/ 219456 h 276933"/>
                  <a:gd name="connsiteX15" fmla="*/ 266483 w 329184"/>
                  <a:gd name="connsiteY15" fmla="*/ 120178 h 276933"/>
                  <a:gd name="connsiteX16" fmla="*/ 282158 w 329184"/>
                  <a:gd name="connsiteY16" fmla="*/ 83602 h 276933"/>
                  <a:gd name="connsiteX17" fmla="*/ 297834 w 329184"/>
                  <a:gd name="connsiteY17" fmla="*/ 52252 h 276933"/>
                  <a:gd name="connsiteX18" fmla="*/ 313509 w 329184"/>
                  <a:gd name="connsiteY18" fmla="*/ 20901 h 276933"/>
                  <a:gd name="connsiteX19" fmla="*/ 329184 w 329184"/>
                  <a:gd name="connsiteY19" fmla="*/ 0 h 276933"/>
                  <a:gd name="connsiteX0" fmla="*/ 0 w 329184"/>
                  <a:gd name="connsiteY0" fmla="*/ 67927 h 276933"/>
                  <a:gd name="connsiteX1" fmla="*/ 31351 w 329184"/>
                  <a:gd name="connsiteY1" fmla="*/ 78377 h 276933"/>
                  <a:gd name="connsiteX2" fmla="*/ 36576 w 329184"/>
                  <a:gd name="connsiteY2" fmla="*/ 94053 h 276933"/>
                  <a:gd name="connsiteX3" fmla="*/ 62702 w 329184"/>
                  <a:gd name="connsiteY3" fmla="*/ 125404 h 276933"/>
                  <a:gd name="connsiteX4" fmla="*/ 67927 w 329184"/>
                  <a:gd name="connsiteY4" fmla="*/ 141079 h 276933"/>
                  <a:gd name="connsiteX5" fmla="*/ 78378 w 329184"/>
                  <a:gd name="connsiteY5" fmla="*/ 161980 h 276933"/>
                  <a:gd name="connsiteX6" fmla="*/ 83603 w 329184"/>
                  <a:gd name="connsiteY6" fmla="*/ 177655 h 276933"/>
                  <a:gd name="connsiteX7" fmla="*/ 114954 w 329184"/>
                  <a:gd name="connsiteY7" fmla="*/ 209006 h 276933"/>
                  <a:gd name="connsiteX8" fmla="*/ 130629 w 329184"/>
                  <a:gd name="connsiteY8" fmla="*/ 224681 h 276933"/>
                  <a:gd name="connsiteX9" fmla="*/ 146304 w 329184"/>
                  <a:gd name="connsiteY9" fmla="*/ 240357 h 276933"/>
                  <a:gd name="connsiteX10" fmla="*/ 161980 w 329184"/>
                  <a:gd name="connsiteY10" fmla="*/ 245582 h 276933"/>
                  <a:gd name="connsiteX11" fmla="*/ 182880 w 329184"/>
                  <a:gd name="connsiteY11" fmla="*/ 261257 h 276933"/>
                  <a:gd name="connsiteX12" fmla="*/ 198556 w 329184"/>
                  <a:gd name="connsiteY12" fmla="*/ 266482 h 276933"/>
                  <a:gd name="connsiteX13" fmla="*/ 214231 w 329184"/>
                  <a:gd name="connsiteY13" fmla="*/ 276933 h 276933"/>
                  <a:gd name="connsiteX14" fmla="*/ 245582 w 329184"/>
                  <a:gd name="connsiteY14" fmla="*/ 219456 h 276933"/>
                  <a:gd name="connsiteX15" fmla="*/ 282703 w 329184"/>
                  <a:gd name="connsiteY15" fmla="*/ 134370 h 276933"/>
                  <a:gd name="connsiteX16" fmla="*/ 282158 w 329184"/>
                  <a:gd name="connsiteY16" fmla="*/ 83602 h 276933"/>
                  <a:gd name="connsiteX17" fmla="*/ 297834 w 329184"/>
                  <a:gd name="connsiteY17" fmla="*/ 52252 h 276933"/>
                  <a:gd name="connsiteX18" fmla="*/ 313509 w 329184"/>
                  <a:gd name="connsiteY18" fmla="*/ 20901 h 276933"/>
                  <a:gd name="connsiteX19" fmla="*/ 329184 w 329184"/>
                  <a:gd name="connsiteY19" fmla="*/ 0 h 276933"/>
                  <a:gd name="connsiteX0" fmla="*/ 0 w 329184"/>
                  <a:gd name="connsiteY0" fmla="*/ 67927 h 276933"/>
                  <a:gd name="connsiteX1" fmla="*/ 31351 w 329184"/>
                  <a:gd name="connsiteY1" fmla="*/ 78377 h 276933"/>
                  <a:gd name="connsiteX2" fmla="*/ 36576 w 329184"/>
                  <a:gd name="connsiteY2" fmla="*/ 94053 h 276933"/>
                  <a:gd name="connsiteX3" fmla="*/ 62702 w 329184"/>
                  <a:gd name="connsiteY3" fmla="*/ 125404 h 276933"/>
                  <a:gd name="connsiteX4" fmla="*/ 67927 w 329184"/>
                  <a:gd name="connsiteY4" fmla="*/ 141079 h 276933"/>
                  <a:gd name="connsiteX5" fmla="*/ 78378 w 329184"/>
                  <a:gd name="connsiteY5" fmla="*/ 161980 h 276933"/>
                  <a:gd name="connsiteX6" fmla="*/ 83603 w 329184"/>
                  <a:gd name="connsiteY6" fmla="*/ 177655 h 276933"/>
                  <a:gd name="connsiteX7" fmla="*/ 114954 w 329184"/>
                  <a:gd name="connsiteY7" fmla="*/ 209006 h 276933"/>
                  <a:gd name="connsiteX8" fmla="*/ 130629 w 329184"/>
                  <a:gd name="connsiteY8" fmla="*/ 224681 h 276933"/>
                  <a:gd name="connsiteX9" fmla="*/ 146304 w 329184"/>
                  <a:gd name="connsiteY9" fmla="*/ 240357 h 276933"/>
                  <a:gd name="connsiteX10" fmla="*/ 161980 w 329184"/>
                  <a:gd name="connsiteY10" fmla="*/ 245582 h 276933"/>
                  <a:gd name="connsiteX11" fmla="*/ 182880 w 329184"/>
                  <a:gd name="connsiteY11" fmla="*/ 261257 h 276933"/>
                  <a:gd name="connsiteX12" fmla="*/ 198556 w 329184"/>
                  <a:gd name="connsiteY12" fmla="*/ 266482 h 276933"/>
                  <a:gd name="connsiteX13" fmla="*/ 214231 w 329184"/>
                  <a:gd name="connsiteY13" fmla="*/ 276933 h 276933"/>
                  <a:gd name="connsiteX14" fmla="*/ 245582 w 329184"/>
                  <a:gd name="connsiteY14" fmla="*/ 219456 h 276933"/>
                  <a:gd name="connsiteX15" fmla="*/ 282703 w 329184"/>
                  <a:gd name="connsiteY15" fmla="*/ 134370 h 276933"/>
                  <a:gd name="connsiteX16" fmla="*/ 298378 w 329184"/>
                  <a:gd name="connsiteY16" fmla="*/ 89684 h 276933"/>
                  <a:gd name="connsiteX17" fmla="*/ 297834 w 329184"/>
                  <a:gd name="connsiteY17" fmla="*/ 52252 h 276933"/>
                  <a:gd name="connsiteX18" fmla="*/ 313509 w 329184"/>
                  <a:gd name="connsiteY18" fmla="*/ 20901 h 276933"/>
                  <a:gd name="connsiteX19" fmla="*/ 329184 w 329184"/>
                  <a:gd name="connsiteY19" fmla="*/ 0 h 276933"/>
                  <a:gd name="connsiteX0" fmla="*/ 0 w 329184"/>
                  <a:gd name="connsiteY0" fmla="*/ 67927 h 276933"/>
                  <a:gd name="connsiteX1" fmla="*/ 31351 w 329184"/>
                  <a:gd name="connsiteY1" fmla="*/ 78377 h 276933"/>
                  <a:gd name="connsiteX2" fmla="*/ 36576 w 329184"/>
                  <a:gd name="connsiteY2" fmla="*/ 94053 h 276933"/>
                  <a:gd name="connsiteX3" fmla="*/ 62702 w 329184"/>
                  <a:gd name="connsiteY3" fmla="*/ 125404 h 276933"/>
                  <a:gd name="connsiteX4" fmla="*/ 67927 w 329184"/>
                  <a:gd name="connsiteY4" fmla="*/ 141079 h 276933"/>
                  <a:gd name="connsiteX5" fmla="*/ 78378 w 329184"/>
                  <a:gd name="connsiteY5" fmla="*/ 161980 h 276933"/>
                  <a:gd name="connsiteX6" fmla="*/ 83603 w 329184"/>
                  <a:gd name="connsiteY6" fmla="*/ 177655 h 276933"/>
                  <a:gd name="connsiteX7" fmla="*/ 114954 w 329184"/>
                  <a:gd name="connsiteY7" fmla="*/ 209006 h 276933"/>
                  <a:gd name="connsiteX8" fmla="*/ 130629 w 329184"/>
                  <a:gd name="connsiteY8" fmla="*/ 224681 h 276933"/>
                  <a:gd name="connsiteX9" fmla="*/ 146304 w 329184"/>
                  <a:gd name="connsiteY9" fmla="*/ 240357 h 276933"/>
                  <a:gd name="connsiteX10" fmla="*/ 161980 w 329184"/>
                  <a:gd name="connsiteY10" fmla="*/ 245582 h 276933"/>
                  <a:gd name="connsiteX11" fmla="*/ 182880 w 329184"/>
                  <a:gd name="connsiteY11" fmla="*/ 261257 h 276933"/>
                  <a:gd name="connsiteX12" fmla="*/ 198556 w 329184"/>
                  <a:gd name="connsiteY12" fmla="*/ 266482 h 276933"/>
                  <a:gd name="connsiteX13" fmla="*/ 214231 w 329184"/>
                  <a:gd name="connsiteY13" fmla="*/ 276933 h 276933"/>
                  <a:gd name="connsiteX14" fmla="*/ 245582 w 329184"/>
                  <a:gd name="connsiteY14" fmla="*/ 219456 h 276933"/>
                  <a:gd name="connsiteX15" fmla="*/ 282703 w 329184"/>
                  <a:gd name="connsiteY15" fmla="*/ 134370 h 276933"/>
                  <a:gd name="connsiteX16" fmla="*/ 298378 w 329184"/>
                  <a:gd name="connsiteY16" fmla="*/ 89684 h 276933"/>
                  <a:gd name="connsiteX17" fmla="*/ 309999 w 329184"/>
                  <a:gd name="connsiteY17" fmla="*/ 56307 h 276933"/>
                  <a:gd name="connsiteX18" fmla="*/ 313509 w 329184"/>
                  <a:gd name="connsiteY18" fmla="*/ 20901 h 276933"/>
                  <a:gd name="connsiteX19" fmla="*/ 329184 w 329184"/>
                  <a:gd name="connsiteY19" fmla="*/ 0 h 276933"/>
                  <a:gd name="connsiteX0" fmla="*/ 0 w 329184"/>
                  <a:gd name="connsiteY0" fmla="*/ 80052 h 289058"/>
                  <a:gd name="connsiteX1" fmla="*/ 31351 w 329184"/>
                  <a:gd name="connsiteY1" fmla="*/ 90502 h 289058"/>
                  <a:gd name="connsiteX2" fmla="*/ 36576 w 329184"/>
                  <a:gd name="connsiteY2" fmla="*/ 106178 h 289058"/>
                  <a:gd name="connsiteX3" fmla="*/ 62702 w 329184"/>
                  <a:gd name="connsiteY3" fmla="*/ 137529 h 289058"/>
                  <a:gd name="connsiteX4" fmla="*/ 67927 w 329184"/>
                  <a:gd name="connsiteY4" fmla="*/ 153204 h 289058"/>
                  <a:gd name="connsiteX5" fmla="*/ 78378 w 329184"/>
                  <a:gd name="connsiteY5" fmla="*/ 174105 h 289058"/>
                  <a:gd name="connsiteX6" fmla="*/ 83603 w 329184"/>
                  <a:gd name="connsiteY6" fmla="*/ 189780 h 289058"/>
                  <a:gd name="connsiteX7" fmla="*/ 114954 w 329184"/>
                  <a:gd name="connsiteY7" fmla="*/ 221131 h 289058"/>
                  <a:gd name="connsiteX8" fmla="*/ 130629 w 329184"/>
                  <a:gd name="connsiteY8" fmla="*/ 236806 h 289058"/>
                  <a:gd name="connsiteX9" fmla="*/ 146304 w 329184"/>
                  <a:gd name="connsiteY9" fmla="*/ 252482 h 289058"/>
                  <a:gd name="connsiteX10" fmla="*/ 161980 w 329184"/>
                  <a:gd name="connsiteY10" fmla="*/ 257707 h 289058"/>
                  <a:gd name="connsiteX11" fmla="*/ 182880 w 329184"/>
                  <a:gd name="connsiteY11" fmla="*/ 273382 h 289058"/>
                  <a:gd name="connsiteX12" fmla="*/ 198556 w 329184"/>
                  <a:gd name="connsiteY12" fmla="*/ 278607 h 289058"/>
                  <a:gd name="connsiteX13" fmla="*/ 214231 w 329184"/>
                  <a:gd name="connsiteY13" fmla="*/ 289058 h 289058"/>
                  <a:gd name="connsiteX14" fmla="*/ 245582 w 329184"/>
                  <a:gd name="connsiteY14" fmla="*/ 231581 h 289058"/>
                  <a:gd name="connsiteX15" fmla="*/ 282703 w 329184"/>
                  <a:gd name="connsiteY15" fmla="*/ 146495 h 289058"/>
                  <a:gd name="connsiteX16" fmla="*/ 298378 w 329184"/>
                  <a:gd name="connsiteY16" fmla="*/ 101809 h 289058"/>
                  <a:gd name="connsiteX17" fmla="*/ 309999 w 329184"/>
                  <a:gd name="connsiteY17" fmla="*/ 68432 h 289058"/>
                  <a:gd name="connsiteX18" fmla="*/ 293234 w 329184"/>
                  <a:gd name="connsiteY18" fmla="*/ 2614 h 289058"/>
                  <a:gd name="connsiteX19" fmla="*/ 329184 w 329184"/>
                  <a:gd name="connsiteY19" fmla="*/ 12125 h 289058"/>
                  <a:gd name="connsiteX0" fmla="*/ 0 w 329184"/>
                  <a:gd name="connsiteY0" fmla="*/ 67927 h 276933"/>
                  <a:gd name="connsiteX1" fmla="*/ 31351 w 329184"/>
                  <a:gd name="connsiteY1" fmla="*/ 78377 h 276933"/>
                  <a:gd name="connsiteX2" fmla="*/ 36576 w 329184"/>
                  <a:gd name="connsiteY2" fmla="*/ 94053 h 276933"/>
                  <a:gd name="connsiteX3" fmla="*/ 62702 w 329184"/>
                  <a:gd name="connsiteY3" fmla="*/ 125404 h 276933"/>
                  <a:gd name="connsiteX4" fmla="*/ 67927 w 329184"/>
                  <a:gd name="connsiteY4" fmla="*/ 141079 h 276933"/>
                  <a:gd name="connsiteX5" fmla="*/ 78378 w 329184"/>
                  <a:gd name="connsiteY5" fmla="*/ 161980 h 276933"/>
                  <a:gd name="connsiteX6" fmla="*/ 83603 w 329184"/>
                  <a:gd name="connsiteY6" fmla="*/ 177655 h 276933"/>
                  <a:gd name="connsiteX7" fmla="*/ 114954 w 329184"/>
                  <a:gd name="connsiteY7" fmla="*/ 209006 h 276933"/>
                  <a:gd name="connsiteX8" fmla="*/ 130629 w 329184"/>
                  <a:gd name="connsiteY8" fmla="*/ 224681 h 276933"/>
                  <a:gd name="connsiteX9" fmla="*/ 146304 w 329184"/>
                  <a:gd name="connsiteY9" fmla="*/ 240357 h 276933"/>
                  <a:gd name="connsiteX10" fmla="*/ 161980 w 329184"/>
                  <a:gd name="connsiteY10" fmla="*/ 245582 h 276933"/>
                  <a:gd name="connsiteX11" fmla="*/ 182880 w 329184"/>
                  <a:gd name="connsiteY11" fmla="*/ 261257 h 276933"/>
                  <a:gd name="connsiteX12" fmla="*/ 198556 w 329184"/>
                  <a:gd name="connsiteY12" fmla="*/ 266482 h 276933"/>
                  <a:gd name="connsiteX13" fmla="*/ 214231 w 329184"/>
                  <a:gd name="connsiteY13" fmla="*/ 276933 h 276933"/>
                  <a:gd name="connsiteX14" fmla="*/ 245582 w 329184"/>
                  <a:gd name="connsiteY14" fmla="*/ 219456 h 276933"/>
                  <a:gd name="connsiteX15" fmla="*/ 282703 w 329184"/>
                  <a:gd name="connsiteY15" fmla="*/ 134370 h 276933"/>
                  <a:gd name="connsiteX16" fmla="*/ 298378 w 329184"/>
                  <a:gd name="connsiteY16" fmla="*/ 89684 h 276933"/>
                  <a:gd name="connsiteX17" fmla="*/ 309999 w 329184"/>
                  <a:gd name="connsiteY17" fmla="*/ 56307 h 276933"/>
                  <a:gd name="connsiteX18" fmla="*/ 329184 w 329184"/>
                  <a:gd name="connsiteY18" fmla="*/ 0 h 276933"/>
                  <a:gd name="connsiteX0" fmla="*/ 0 w 329184"/>
                  <a:gd name="connsiteY0" fmla="*/ 67927 h 276933"/>
                  <a:gd name="connsiteX1" fmla="*/ 31351 w 329184"/>
                  <a:gd name="connsiteY1" fmla="*/ 78377 h 276933"/>
                  <a:gd name="connsiteX2" fmla="*/ 36576 w 329184"/>
                  <a:gd name="connsiteY2" fmla="*/ 94053 h 276933"/>
                  <a:gd name="connsiteX3" fmla="*/ 62702 w 329184"/>
                  <a:gd name="connsiteY3" fmla="*/ 125404 h 276933"/>
                  <a:gd name="connsiteX4" fmla="*/ 67927 w 329184"/>
                  <a:gd name="connsiteY4" fmla="*/ 141079 h 276933"/>
                  <a:gd name="connsiteX5" fmla="*/ 78378 w 329184"/>
                  <a:gd name="connsiteY5" fmla="*/ 161980 h 276933"/>
                  <a:gd name="connsiteX6" fmla="*/ 83603 w 329184"/>
                  <a:gd name="connsiteY6" fmla="*/ 177655 h 276933"/>
                  <a:gd name="connsiteX7" fmla="*/ 114954 w 329184"/>
                  <a:gd name="connsiteY7" fmla="*/ 209006 h 276933"/>
                  <a:gd name="connsiteX8" fmla="*/ 130629 w 329184"/>
                  <a:gd name="connsiteY8" fmla="*/ 224681 h 276933"/>
                  <a:gd name="connsiteX9" fmla="*/ 146304 w 329184"/>
                  <a:gd name="connsiteY9" fmla="*/ 240357 h 276933"/>
                  <a:gd name="connsiteX10" fmla="*/ 161980 w 329184"/>
                  <a:gd name="connsiteY10" fmla="*/ 245582 h 276933"/>
                  <a:gd name="connsiteX11" fmla="*/ 182880 w 329184"/>
                  <a:gd name="connsiteY11" fmla="*/ 261257 h 276933"/>
                  <a:gd name="connsiteX12" fmla="*/ 198556 w 329184"/>
                  <a:gd name="connsiteY12" fmla="*/ 266482 h 276933"/>
                  <a:gd name="connsiteX13" fmla="*/ 214231 w 329184"/>
                  <a:gd name="connsiteY13" fmla="*/ 276933 h 276933"/>
                  <a:gd name="connsiteX14" fmla="*/ 251665 w 329184"/>
                  <a:gd name="connsiteY14" fmla="*/ 225539 h 276933"/>
                  <a:gd name="connsiteX15" fmla="*/ 282703 w 329184"/>
                  <a:gd name="connsiteY15" fmla="*/ 134370 h 276933"/>
                  <a:gd name="connsiteX16" fmla="*/ 298378 w 329184"/>
                  <a:gd name="connsiteY16" fmla="*/ 89684 h 276933"/>
                  <a:gd name="connsiteX17" fmla="*/ 309999 w 329184"/>
                  <a:gd name="connsiteY17" fmla="*/ 56307 h 276933"/>
                  <a:gd name="connsiteX18" fmla="*/ 329184 w 329184"/>
                  <a:gd name="connsiteY18" fmla="*/ 0 h 276933"/>
                  <a:gd name="connsiteX0" fmla="*/ 0 w 329184"/>
                  <a:gd name="connsiteY0" fmla="*/ 67927 h 276933"/>
                  <a:gd name="connsiteX1" fmla="*/ 31351 w 329184"/>
                  <a:gd name="connsiteY1" fmla="*/ 78377 h 276933"/>
                  <a:gd name="connsiteX2" fmla="*/ 36576 w 329184"/>
                  <a:gd name="connsiteY2" fmla="*/ 94053 h 276933"/>
                  <a:gd name="connsiteX3" fmla="*/ 62702 w 329184"/>
                  <a:gd name="connsiteY3" fmla="*/ 125404 h 276933"/>
                  <a:gd name="connsiteX4" fmla="*/ 67927 w 329184"/>
                  <a:gd name="connsiteY4" fmla="*/ 141079 h 276933"/>
                  <a:gd name="connsiteX5" fmla="*/ 78378 w 329184"/>
                  <a:gd name="connsiteY5" fmla="*/ 161980 h 276933"/>
                  <a:gd name="connsiteX6" fmla="*/ 114954 w 329184"/>
                  <a:gd name="connsiteY6" fmla="*/ 209006 h 276933"/>
                  <a:gd name="connsiteX7" fmla="*/ 130629 w 329184"/>
                  <a:gd name="connsiteY7" fmla="*/ 224681 h 276933"/>
                  <a:gd name="connsiteX8" fmla="*/ 146304 w 329184"/>
                  <a:gd name="connsiteY8" fmla="*/ 240357 h 276933"/>
                  <a:gd name="connsiteX9" fmla="*/ 161980 w 329184"/>
                  <a:gd name="connsiteY9" fmla="*/ 245582 h 276933"/>
                  <a:gd name="connsiteX10" fmla="*/ 182880 w 329184"/>
                  <a:gd name="connsiteY10" fmla="*/ 261257 h 276933"/>
                  <a:gd name="connsiteX11" fmla="*/ 198556 w 329184"/>
                  <a:gd name="connsiteY11" fmla="*/ 266482 h 276933"/>
                  <a:gd name="connsiteX12" fmla="*/ 214231 w 329184"/>
                  <a:gd name="connsiteY12" fmla="*/ 276933 h 276933"/>
                  <a:gd name="connsiteX13" fmla="*/ 251665 w 329184"/>
                  <a:gd name="connsiteY13" fmla="*/ 225539 h 276933"/>
                  <a:gd name="connsiteX14" fmla="*/ 282703 w 329184"/>
                  <a:gd name="connsiteY14" fmla="*/ 134370 h 276933"/>
                  <a:gd name="connsiteX15" fmla="*/ 298378 w 329184"/>
                  <a:gd name="connsiteY15" fmla="*/ 89684 h 276933"/>
                  <a:gd name="connsiteX16" fmla="*/ 309999 w 329184"/>
                  <a:gd name="connsiteY16" fmla="*/ 56307 h 276933"/>
                  <a:gd name="connsiteX17" fmla="*/ 329184 w 329184"/>
                  <a:gd name="connsiteY17" fmla="*/ 0 h 276933"/>
                  <a:gd name="connsiteX0" fmla="*/ 0 w 329184"/>
                  <a:gd name="connsiteY0" fmla="*/ 67927 h 276933"/>
                  <a:gd name="connsiteX1" fmla="*/ 31351 w 329184"/>
                  <a:gd name="connsiteY1" fmla="*/ 78377 h 276933"/>
                  <a:gd name="connsiteX2" fmla="*/ 36576 w 329184"/>
                  <a:gd name="connsiteY2" fmla="*/ 94053 h 276933"/>
                  <a:gd name="connsiteX3" fmla="*/ 62702 w 329184"/>
                  <a:gd name="connsiteY3" fmla="*/ 125404 h 276933"/>
                  <a:gd name="connsiteX4" fmla="*/ 67927 w 329184"/>
                  <a:gd name="connsiteY4" fmla="*/ 141079 h 276933"/>
                  <a:gd name="connsiteX5" fmla="*/ 114954 w 329184"/>
                  <a:gd name="connsiteY5" fmla="*/ 209006 h 276933"/>
                  <a:gd name="connsiteX6" fmla="*/ 130629 w 329184"/>
                  <a:gd name="connsiteY6" fmla="*/ 224681 h 276933"/>
                  <a:gd name="connsiteX7" fmla="*/ 146304 w 329184"/>
                  <a:gd name="connsiteY7" fmla="*/ 240357 h 276933"/>
                  <a:gd name="connsiteX8" fmla="*/ 161980 w 329184"/>
                  <a:gd name="connsiteY8" fmla="*/ 245582 h 276933"/>
                  <a:gd name="connsiteX9" fmla="*/ 182880 w 329184"/>
                  <a:gd name="connsiteY9" fmla="*/ 261257 h 276933"/>
                  <a:gd name="connsiteX10" fmla="*/ 198556 w 329184"/>
                  <a:gd name="connsiteY10" fmla="*/ 266482 h 276933"/>
                  <a:gd name="connsiteX11" fmla="*/ 214231 w 329184"/>
                  <a:gd name="connsiteY11" fmla="*/ 276933 h 276933"/>
                  <a:gd name="connsiteX12" fmla="*/ 251665 w 329184"/>
                  <a:gd name="connsiteY12" fmla="*/ 225539 h 276933"/>
                  <a:gd name="connsiteX13" fmla="*/ 282703 w 329184"/>
                  <a:gd name="connsiteY13" fmla="*/ 134370 h 276933"/>
                  <a:gd name="connsiteX14" fmla="*/ 298378 w 329184"/>
                  <a:gd name="connsiteY14" fmla="*/ 89684 h 276933"/>
                  <a:gd name="connsiteX15" fmla="*/ 309999 w 329184"/>
                  <a:gd name="connsiteY15" fmla="*/ 56307 h 276933"/>
                  <a:gd name="connsiteX16" fmla="*/ 329184 w 329184"/>
                  <a:gd name="connsiteY16" fmla="*/ 0 h 276933"/>
                  <a:gd name="connsiteX0" fmla="*/ 0 w 329184"/>
                  <a:gd name="connsiteY0" fmla="*/ 67927 h 276933"/>
                  <a:gd name="connsiteX1" fmla="*/ 31351 w 329184"/>
                  <a:gd name="connsiteY1" fmla="*/ 78377 h 276933"/>
                  <a:gd name="connsiteX2" fmla="*/ 36576 w 329184"/>
                  <a:gd name="connsiteY2" fmla="*/ 94053 h 276933"/>
                  <a:gd name="connsiteX3" fmla="*/ 62702 w 329184"/>
                  <a:gd name="connsiteY3" fmla="*/ 125404 h 276933"/>
                  <a:gd name="connsiteX4" fmla="*/ 114954 w 329184"/>
                  <a:gd name="connsiteY4" fmla="*/ 209006 h 276933"/>
                  <a:gd name="connsiteX5" fmla="*/ 130629 w 329184"/>
                  <a:gd name="connsiteY5" fmla="*/ 224681 h 276933"/>
                  <a:gd name="connsiteX6" fmla="*/ 146304 w 329184"/>
                  <a:gd name="connsiteY6" fmla="*/ 240357 h 276933"/>
                  <a:gd name="connsiteX7" fmla="*/ 161980 w 329184"/>
                  <a:gd name="connsiteY7" fmla="*/ 245582 h 276933"/>
                  <a:gd name="connsiteX8" fmla="*/ 182880 w 329184"/>
                  <a:gd name="connsiteY8" fmla="*/ 261257 h 276933"/>
                  <a:gd name="connsiteX9" fmla="*/ 198556 w 329184"/>
                  <a:gd name="connsiteY9" fmla="*/ 266482 h 276933"/>
                  <a:gd name="connsiteX10" fmla="*/ 214231 w 329184"/>
                  <a:gd name="connsiteY10" fmla="*/ 276933 h 276933"/>
                  <a:gd name="connsiteX11" fmla="*/ 251665 w 329184"/>
                  <a:gd name="connsiteY11" fmla="*/ 225539 h 276933"/>
                  <a:gd name="connsiteX12" fmla="*/ 282703 w 329184"/>
                  <a:gd name="connsiteY12" fmla="*/ 134370 h 276933"/>
                  <a:gd name="connsiteX13" fmla="*/ 298378 w 329184"/>
                  <a:gd name="connsiteY13" fmla="*/ 89684 h 276933"/>
                  <a:gd name="connsiteX14" fmla="*/ 309999 w 329184"/>
                  <a:gd name="connsiteY14" fmla="*/ 56307 h 276933"/>
                  <a:gd name="connsiteX15" fmla="*/ 329184 w 329184"/>
                  <a:gd name="connsiteY15" fmla="*/ 0 h 276933"/>
                  <a:gd name="connsiteX0" fmla="*/ 0 w 329184"/>
                  <a:gd name="connsiteY0" fmla="*/ 67927 h 276933"/>
                  <a:gd name="connsiteX1" fmla="*/ 31351 w 329184"/>
                  <a:gd name="connsiteY1" fmla="*/ 78377 h 276933"/>
                  <a:gd name="connsiteX2" fmla="*/ 36576 w 329184"/>
                  <a:gd name="connsiteY2" fmla="*/ 94053 h 276933"/>
                  <a:gd name="connsiteX3" fmla="*/ 56228 w 329184"/>
                  <a:gd name="connsiteY3" fmla="*/ 100544 h 276933"/>
                  <a:gd name="connsiteX4" fmla="*/ 62702 w 329184"/>
                  <a:gd name="connsiteY4" fmla="*/ 125404 h 276933"/>
                  <a:gd name="connsiteX5" fmla="*/ 114954 w 329184"/>
                  <a:gd name="connsiteY5" fmla="*/ 209006 h 276933"/>
                  <a:gd name="connsiteX6" fmla="*/ 130629 w 329184"/>
                  <a:gd name="connsiteY6" fmla="*/ 224681 h 276933"/>
                  <a:gd name="connsiteX7" fmla="*/ 146304 w 329184"/>
                  <a:gd name="connsiteY7" fmla="*/ 240357 h 276933"/>
                  <a:gd name="connsiteX8" fmla="*/ 161980 w 329184"/>
                  <a:gd name="connsiteY8" fmla="*/ 245582 h 276933"/>
                  <a:gd name="connsiteX9" fmla="*/ 182880 w 329184"/>
                  <a:gd name="connsiteY9" fmla="*/ 261257 h 276933"/>
                  <a:gd name="connsiteX10" fmla="*/ 198556 w 329184"/>
                  <a:gd name="connsiteY10" fmla="*/ 266482 h 276933"/>
                  <a:gd name="connsiteX11" fmla="*/ 214231 w 329184"/>
                  <a:gd name="connsiteY11" fmla="*/ 276933 h 276933"/>
                  <a:gd name="connsiteX12" fmla="*/ 251665 w 329184"/>
                  <a:gd name="connsiteY12" fmla="*/ 225539 h 276933"/>
                  <a:gd name="connsiteX13" fmla="*/ 282703 w 329184"/>
                  <a:gd name="connsiteY13" fmla="*/ 134370 h 276933"/>
                  <a:gd name="connsiteX14" fmla="*/ 298378 w 329184"/>
                  <a:gd name="connsiteY14" fmla="*/ 89684 h 276933"/>
                  <a:gd name="connsiteX15" fmla="*/ 309999 w 329184"/>
                  <a:gd name="connsiteY15" fmla="*/ 56307 h 276933"/>
                  <a:gd name="connsiteX16" fmla="*/ 329184 w 329184"/>
                  <a:gd name="connsiteY16" fmla="*/ 0 h 276933"/>
                  <a:gd name="connsiteX0" fmla="*/ 0 w 329184"/>
                  <a:gd name="connsiteY0" fmla="*/ 67927 h 276933"/>
                  <a:gd name="connsiteX1" fmla="*/ 31351 w 329184"/>
                  <a:gd name="connsiteY1" fmla="*/ 78377 h 276933"/>
                  <a:gd name="connsiteX2" fmla="*/ 56228 w 329184"/>
                  <a:gd name="connsiteY2" fmla="*/ 100544 h 276933"/>
                  <a:gd name="connsiteX3" fmla="*/ 62702 w 329184"/>
                  <a:gd name="connsiteY3" fmla="*/ 125404 h 276933"/>
                  <a:gd name="connsiteX4" fmla="*/ 114954 w 329184"/>
                  <a:gd name="connsiteY4" fmla="*/ 209006 h 276933"/>
                  <a:gd name="connsiteX5" fmla="*/ 130629 w 329184"/>
                  <a:gd name="connsiteY5" fmla="*/ 224681 h 276933"/>
                  <a:gd name="connsiteX6" fmla="*/ 146304 w 329184"/>
                  <a:gd name="connsiteY6" fmla="*/ 240357 h 276933"/>
                  <a:gd name="connsiteX7" fmla="*/ 161980 w 329184"/>
                  <a:gd name="connsiteY7" fmla="*/ 245582 h 276933"/>
                  <a:gd name="connsiteX8" fmla="*/ 182880 w 329184"/>
                  <a:gd name="connsiteY8" fmla="*/ 261257 h 276933"/>
                  <a:gd name="connsiteX9" fmla="*/ 198556 w 329184"/>
                  <a:gd name="connsiteY9" fmla="*/ 266482 h 276933"/>
                  <a:gd name="connsiteX10" fmla="*/ 214231 w 329184"/>
                  <a:gd name="connsiteY10" fmla="*/ 276933 h 276933"/>
                  <a:gd name="connsiteX11" fmla="*/ 251665 w 329184"/>
                  <a:gd name="connsiteY11" fmla="*/ 225539 h 276933"/>
                  <a:gd name="connsiteX12" fmla="*/ 282703 w 329184"/>
                  <a:gd name="connsiteY12" fmla="*/ 134370 h 276933"/>
                  <a:gd name="connsiteX13" fmla="*/ 298378 w 329184"/>
                  <a:gd name="connsiteY13" fmla="*/ 89684 h 276933"/>
                  <a:gd name="connsiteX14" fmla="*/ 309999 w 329184"/>
                  <a:gd name="connsiteY14" fmla="*/ 56307 h 276933"/>
                  <a:gd name="connsiteX15" fmla="*/ 329184 w 329184"/>
                  <a:gd name="connsiteY15" fmla="*/ 0 h 276933"/>
                  <a:gd name="connsiteX0" fmla="*/ 0 w 329184"/>
                  <a:gd name="connsiteY0" fmla="*/ 67927 h 276933"/>
                  <a:gd name="connsiteX1" fmla="*/ 31351 w 329184"/>
                  <a:gd name="connsiteY1" fmla="*/ 78377 h 276933"/>
                  <a:gd name="connsiteX2" fmla="*/ 56228 w 329184"/>
                  <a:gd name="connsiteY2" fmla="*/ 100544 h 276933"/>
                  <a:gd name="connsiteX3" fmla="*/ 114954 w 329184"/>
                  <a:gd name="connsiteY3" fmla="*/ 209006 h 276933"/>
                  <a:gd name="connsiteX4" fmla="*/ 130629 w 329184"/>
                  <a:gd name="connsiteY4" fmla="*/ 224681 h 276933"/>
                  <a:gd name="connsiteX5" fmla="*/ 146304 w 329184"/>
                  <a:gd name="connsiteY5" fmla="*/ 240357 h 276933"/>
                  <a:gd name="connsiteX6" fmla="*/ 161980 w 329184"/>
                  <a:gd name="connsiteY6" fmla="*/ 245582 h 276933"/>
                  <a:gd name="connsiteX7" fmla="*/ 182880 w 329184"/>
                  <a:gd name="connsiteY7" fmla="*/ 261257 h 276933"/>
                  <a:gd name="connsiteX8" fmla="*/ 198556 w 329184"/>
                  <a:gd name="connsiteY8" fmla="*/ 266482 h 276933"/>
                  <a:gd name="connsiteX9" fmla="*/ 214231 w 329184"/>
                  <a:gd name="connsiteY9" fmla="*/ 276933 h 276933"/>
                  <a:gd name="connsiteX10" fmla="*/ 251665 w 329184"/>
                  <a:gd name="connsiteY10" fmla="*/ 225539 h 276933"/>
                  <a:gd name="connsiteX11" fmla="*/ 282703 w 329184"/>
                  <a:gd name="connsiteY11" fmla="*/ 134370 h 276933"/>
                  <a:gd name="connsiteX12" fmla="*/ 298378 w 329184"/>
                  <a:gd name="connsiteY12" fmla="*/ 89684 h 276933"/>
                  <a:gd name="connsiteX13" fmla="*/ 309999 w 329184"/>
                  <a:gd name="connsiteY13" fmla="*/ 56307 h 276933"/>
                  <a:gd name="connsiteX14" fmla="*/ 329184 w 329184"/>
                  <a:gd name="connsiteY14" fmla="*/ 0 h 276933"/>
                  <a:gd name="connsiteX0" fmla="*/ 0 w 329184"/>
                  <a:gd name="connsiteY0" fmla="*/ 67927 h 276933"/>
                  <a:gd name="connsiteX1" fmla="*/ 31351 w 329184"/>
                  <a:gd name="connsiteY1" fmla="*/ 78377 h 276933"/>
                  <a:gd name="connsiteX2" fmla="*/ 114954 w 329184"/>
                  <a:gd name="connsiteY2" fmla="*/ 209006 h 276933"/>
                  <a:gd name="connsiteX3" fmla="*/ 130629 w 329184"/>
                  <a:gd name="connsiteY3" fmla="*/ 224681 h 276933"/>
                  <a:gd name="connsiteX4" fmla="*/ 146304 w 329184"/>
                  <a:gd name="connsiteY4" fmla="*/ 240357 h 276933"/>
                  <a:gd name="connsiteX5" fmla="*/ 161980 w 329184"/>
                  <a:gd name="connsiteY5" fmla="*/ 245582 h 276933"/>
                  <a:gd name="connsiteX6" fmla="*/ 182880 w 329184"/>
                  <a:gd name="connsiteY6" fmla="*/ 261257 h 276933"/>
                  <a:gd name="connsiteX7" fmla="*/ 198556 w 329184"/>
                  <a:gd name="connsiteY7" fmla="*/ 266482 h 276933"/>
                  <a:gd name="connsiteX8" fmla="*/ 214231 w 329184"/>
                  <a:gd name="connsiteY8" fmla="*/ 276933 h 276933"/>
                  <a:gd name="connsiteX9" fmla="*/ 251665 w 329184"/>
                  <a:gd name="connsiteY9" fmla="*/ 225539 h 276933"/>
                  <a:gd name="connsiteX10" fmla="*/ 282703 w 329184"/>
                  <a:gd name="connsiteY10" fmla="*/ 134370 h 276933"/>
                  <a:gd name="connsiteX11" fmla="*/ 298378 w 329184"/>
                  <a:gd name="connsiteY11" fmla="*/ 89684 h 276933"/>
                  <a:gd name="connsiteX12" fmla="*/ 309999 w 329184"/>
                  <a:gd name="connsiteY12" fmla="*/ 56307 h 276933"/>
                  <a:gd name="connsiteX13" fmla="*/ 329184 w 329184"/>
                  <a:gd name="connsiteY13" fmla="*/ 0 h 276933"/>
                  <a:gd name="connsiteX0" fmla="*/ 0 w 329184"/>
                  <a:gd name="connsiteY0" fmla="*/ 67927 h 276933"/>
                  <a:gd name="connsiteX1" fmla="*/ 114954 w 329184"/>
                  <a:gd name="connsiteY1" fmla="*/ 209006 h 276933"/>
                  <a:gd name="connsiteX2" fmla="*/ 130629 w 329184"/>
                  <a:gd name="connsiteY2" fmla="*/ 224681 h 276933"/>
                  <a:gd name="connsiteX3" fmla="*/ 146304 w 329184"/>
                  <a:gd name="connsiteY3" fmla="*/ 240357 h 276933"/>
                  <a:gd name="connsiteX4" fmla="*/ 161980 w 329184"/>
                  <a:gd name="connsiteY4" fmla="*/ 245582 h 276933"/>
                  <a:gd name="connsiteX5" fmla="*/ 182880 w 329184"/>
                  <a:gd name="connsiteY5" fmla="*/ 261257 h 276933"/>
                  <a:gd name="connsiteX6" fmla="*/ 198556 w 329184"/>
                  <a:gd name="connsiteY6" fmla="*/ 266482 h 276933"/>
                  <a:gd name="connsiteX7" fmla="*/ 214231 w 329184"/>
                  <a:gd name="connsiteY7" fmla="*/ 276933 h 276933"/>
                  <a:gd name="connsiteX8" fmla="*/ 251665 w 329184"/>
                  <a:gd name="connsiteY8" fmla="*/ 225539 h 276933"/>
                  <a:gd name="connsiteX9" fmla="*/ 282703 w 329184"/>
                  <a:gd name="connsiteY9" fmla="*/ 134370 h 276933"/>
                  <a:gd name="connsiteX10" fmla="*/ 298378 w 329184"/>
                  <a:gd name="connsiteY10" fmla="*/ 89684 h 276933"/>
                  <a:gd name="connsiteX11" fmla="*/ 309999 w 329184"/>
                  <a:gd name="connsiteY11" fmla="*/ 56307 h 276933"/>
                  <a:gd name="connsiteX12" fmla="*/ 329184 w 329184"/>
                  <a:gd name="connsiteY12" fmla="*/ 0 h 276933"/>
                  <a:gd name="connsiteX0" fmla="*/ 0 w 329184"/>
                  <a:gd name="connsiteY0" fmla="*/ 67927 h 276933"/>
                  <a:gd name="connsiteX1" fmla="*/ 130629 w 329184"/>
                  <a:gd name="connsiteY1" fmla="*/ 224681 h 276933"/>
                  <a:gd name="connsiteX2" fmla="*/ 146304 w 329184"/>
                  <a:gd name="connsiteY2" fmla="*/ 240357 h 276933"/>
                  <a:gd name="connsiteX3" fmla="*/ 161980 w 329184"/>
                  <a:gd name="connsiteY3" fmla="*/ 245582 h 276933"/>
                  <a:gd name="connsiteX4" fmla="*/ 182880 w 329184"/>
                  <a:gd name="connsiteY4" fmla="*/ 261257 h 276933"/>
                  <a:gd name="connsiteX5" fmla="*/ 198556 w 329184"/>
                  <a:gd name="connsiteY5" fmla="*/ 266482 h 276933"/>
                  <a:gd name="connsiteX6" fmla="*/ 214231 w 329184"/>
                  <a:gd name="connsiteY6" fmla="*/ 276933 h 276933"/>
                  <a:gd name="connsiteX7" fmla="*/ 251665 w 329184"/>
                  <a:gd name="connsiteY7" fmla="*/ 225539 h 276933"/>
                  <a:gd name="connsiteX8" fmla="*/ 282703 w 329184"/>
                  <a:gd name="connsiteY8" fmla="*/ 134370 h 276933"/>
                  <a:gd name="connsiteX9" fmla="*/ 298378 w 329184"/>
                  <a:gd name="connsiteY9" fmla="*/ 89684 h 276933"/>
                  <a:gd name="connsiteX10" fmla="*/ 309999 w 329184"/>
                  <a:gd name="connsiteY10" fmla="*/ 56307 h 276933"/>
                  <a:gd name="connsiteX11" fmla="*/ 329184 w 329184"/>
                  <a:gd name="connsiteY11" fmla="*/ 0 h 276933"/>
                  <a:gd name="connsiteX0" fmla="*/ 0 w 329184"/>
                  <a:gd name="connsiteY0" fmla="*/ 67927 h 276933"/>
                  <a:gd name="connsiteX1" fmla="*/ 130629 w 329184"/>
                  <a:gd name="connsiteY1" fmla="*/ 224681 h 276933"/>
                  <a:gd name="connsiteX2" fmla="*/ 146304 w 329184"/>
                  <a:gd name="connsiteY2" fmla="*/ 240357 h 276933"/>
                  <a:gd name="connsiteX3" fmla="*/ 182880 w 329184"/>
                  <a:gd name="connsiteY3" fmla="*/ 261257 h 276933"/>
                  <a:gd name="connsiteX4" fmla="*/ 198556 w 329184"/>
                  <a:gd name="connsiteY4" fmla="*/ 266482 h 276933"/>
                  <a:gd name="connsiteX5" fmla="*/ 214231 w 329184"/>
                  <a:gd name="connsiteY5" fmla="*/ 276933 h 276933"/>
                  <a:gd name="connsiteX6" fmla="*/ 251665 w 329184"/>
                  <a:gd name="connsiteY6" fmla="*/ 225539 h 276933"/>
                  <a:gd name="connsiteX7" fmla="*/ 282703 w 329184"/>
                  <a:gd name="connsiteY7" fmla="*/ 134370 h 276933"/>
                  <a:gd name="connsiteX8" fmla="*/ 298378 w 329184"/>
                  <a:gd name="connsiteY8" fmla="*/ 89684 h 276933"/>
                  <a:gd name="connsiteX9" fmla="*/ 309999 w 329184"/>
                  <a:gd name="connsiteY9" fmla="*/ 56307 h 276933"/>
                  <a:gd name="connsiteX10" fmla="*/ 329184 w 329184"/>
                  <a:gd name="connsiteY10" fmla="*/ 0 h 276933"/>
                  <a:gd name="connsiteX0" fmla="*/ 0 w 329184"/>
                  <a:gd name="connsiteY0" fmla="*/ 67927 h 276933"/>
                  <a:gd name="connsiteX1" fmla="*/ 130629 w 329184"/>
                  <a:gd name="connsiteY1" fmla="*/ 224681 h 276933"/>
                  <a:gd name="connsiteX2" fmla="*/ 146304 w 329184"/>
                  <a:gd name="connsiteY2" fmla="*/ 240357 h 276933"/>
                  <a:gd name="connsiteX3" fmla="*/ 198556 w 329184"/>
                  <a:gd name="connsiteY3" fmla="*/ 266482 h 276933"/>
                  <a:gd name="connsiteX4" fmla="*/ 214231 w 329184"/>
                  <a:gd name="connsiteY4" fmla="*/ 276933 h 276933"/>
                  <a:gd name="connsiteX5" fmla="*/ 251665 w 329184"/>
                  <a:gd name="connsiteY5" fmla="*/ 225539 h 276933"/>
                  <a:gd name="connsiteX6" fmla="*/ 282703 w 329184"/>
                  <a:gd name="connsiteY6" fmla="*/ 134370 h 276933"/>
                  <a:gd name="connsiteX7" fmla="*/ 298378 w 329184"/>
                  <a:gd name="connsiteY7" fmla="*/ 89684 h 276933"/>
                  <a:gd name="connsiteX8" fmla="*/ 309999 w 329184"/>
                  <a:gd name="connsiteY8" fmla="*/ 56307 h 276933"/>
                  <a:gd name="connsiteX9" fmla="*/ 329184 w 329184"/>
                  <a:gd name="connsiteY9" fmla="*/ 0 h 276933"/>
                  <a:gd name="connsiteX0" fmla="*/ 0 w 329184"/>
                  <a:gd name="connsiteY0" fmla="*/ 67927 h 276933"/>
                  <a:gd name="connsiteX1" fmla="*/ 130629 w 329184"/>
                  <a:gd name="connsiteY1" fmla="*/ 224681 h 276933"/>
                  <a:gd name="connsiteX2" fmla="*/ 146304 w 329184"/>
                  <a:gd name="connsiteY2" fmla="*/ 240357 h 276933"/>
                  <a:gd name="connsiteX3" fmla="*/ 214231 w 329184"/>
                  <a:gd name="connsiteY3" fmla="*/ 276933 h 276933"/>
                  <a:gd name="connsiteX4" fmla="*/ 251665 w 329184"/>
                  <a:gd name="connsiteY4" fmla="*/ 225539 h 276933"/>
                  <a:gd name="connsiteX5" fmla="*/ 282703 w 329184"/>
                  <a:gd name="connsiteY5" fmla="*/ 134370 h 276933"/>
                  <a:gd name="connsiteX6" fmla="*/ 298378 w 329184"/>
                  <a:gd name="connsiteY6" fmla="*/ 89684 h 276933"/>
                  <a:gd name="connsiteX7" fmla="*/ 309999 w 329184"/>
                  <a:gd name="connsiteY7" fmla="*/ 56307 h 276933"/>
                  <a:gd name="connsiteX8" fmla="*/ 329184 w 329184"/>
                  <a:gd name="connsiteY8" fmla="*/ 0 h 276933"/>
                  <a:gd name="connsiteX0" fmla="*/ 0 w 329184"/>
                  <a:gd name="connsiteY0" fmla="*/ 67927 h 276933"/>
                  <a:gd name="connsiteX1" fmla="*/ 130629 w 329184"/>
                  <a:gd name="connsiteY1" fmla="*/ 224681 h 276933"/>
                  <a:gd name="connsiteX2" fmla="*/ 214231 w 329184"/>
                  <a:gd name="connsiteY2" fmla="*/ 276933 h 276933"/>
                  <a:gd name="connsiteX3" fmla="*/ 251665 w 329184"/>
                  <a:gd name="connsiteY3" fmla="*/ 225539 h 276933"/>
                  <a:gd name="connsiteX4" fmla="*/ 282703 w 329184"/>
                  <a:gd name="connsiteY4" fmla="*/ 134370 h 276933"/>
                  <a:gd name="connsiteX5" fmla="*/ 298378 w 329184"/>
                  <a:gd name="connsiteY5" fmla="*/ 89684 h 276933"/>
                  <a:gd name="connsiteX6" fmla="*/ 309999 w 329184"/>
                  <a:gd name="connsiteY6" fmla="*/ 56307 h 276933"/>
                  <a:gd name="connsiteX7" fmla="*/ 329184 w 329184"/>
                  <a:gd name="connsiteY7" fmla="*/ 0 h 276933"/>
                  <a:gd name="connsiteX0" fmla="*/ 0 w 329184"/>
                  <a:gd name="connsiteY0" fmla="*/ 67927 h 276933"/>
                  <a:gd name="connsiteX1" fmla="*/ 214231 w 329184"/>
                  <a:gd name="connsiteY1" fmla="*/ 276933 h 276933"/>
                  <a:gd name="connsiteX2" fmla="*/ 251665 w 329184"/>
                  <a:gd name="connsiteY2" fmla="*/ 225539 h 276933"/>
                  <a:gd name="connsiteX3" fmla="*/ 282703 w 329184"/>
                  <a:gd name="connsiteY3" fmla="*/ 134370 h 276933"/>
                  <a:gd name="connsiteX4" fmla="*/ 298378 w 329184"/>
                  <a:gd name="connsiteY4" fmla="*/ 89684 h 276933"/>
                  <a:gd name="connsiteX5" fmla="*/ 309999 w 329184"/>
                  <a:gd name="connsiteY5" fmla="*/ 56307 h 276933"/>
                  <a:gd name="connsiteX6" fmla="*/ 329184 w 329184"/>
                  <a:gd name="connsiteY6" fmla="*/ 0 h 276933"/>
                  <a:gd name="connsiteX0" fmla="*/ 0 w 329184"/>
                  <a:gd name="connsiteY0" fmla="*/ 67927 h 276933"/>
                  <a:gd name="connsiteX1" fmla="*/ 214231 w 329184"/>
                  <a:gd name="connsiteY1" fmla="*/ 276933 h 276933"/>
                  <a:gd name="connsiteX2" fmla="*/ 251665 w 329184"/>
                  <a:gd name="connsiteY2" fmla="*/ 225539 h 276933"/>
                  <a:gd name="connsiteX3" fmla="*/ 282703 w 329184"/>
                  <a:gd name="connsiteY3" fmla="*/ 134370 h 276933"/>
                  <a:gd name="connsiteX4" fmla="*/ 298378 w 329184"/>
                  <a:gd name="connsiteY4" fmla="*/ 89684 h 276933"/>
                  <a:gd name="connsiteX5" fmla="*/ 329184 w 329184"/>
                  <a:gd name="connsiteY5" fmla="*/ 0 h 276933"/>
                  <a:gd name="connsiteX0" fmla="*/ 0 w 329184"/>
                  <a:gd name="connsiteY0" fmla="*/ 67927 h 276933"/>
                  <a:gd name="connsiteX1" fmla="*/ 214231 w 329184"/>
                  <a:gd name="connsiteY1" fmla="*/ 276933 h 276933"/>
                  <a:gd name="connsiteX2" fmla="*/ 251665 w 329184"/>
                  <a:gd name="connsiteY2" fmla="*/ 225539 h 276933"/>
                  <a:gd name="connsiteX3" fmla="*/ 298378 w 329184"/>
                  <a:gd name="connsiteY3" fmla="*/ 89684 h 276933"/>
                  <a:gd name="connsiteX4" fmla="*/ 329184 w 329184"/>
                  <a:gd name="connsiteY4" fmla="*/ 0 h 276933"/>
                  <a:gd name="connsiteX0" fmla="*/ 0 w 329184"/>
                  <a:gd name="connsiteY0" fmla="*/ 67927 h 276999"/>
                  <a:gd name="connsiteX1" fmla="*/ 214231 w 329184"/>
                  <a:gd name="connsiteY1" fmla="*/ 276933 h 276999"/>
                  <a:gd name="connsiteX2" fmla="*/ 298378 w 329184"/>
                  <a:gd name="connsiteY2" fmla="*/ 89684 h 276999"/>
                  <a:gd name="connsiteX3" fmla="*/ 329184 w 329184"/>
                  <a:gd name="connsiteY3" fmla="*/ 0 h 276999"/>
                  <a:gd name="connsiteX0" fmla="*/ 0 w 329184"/>
                  <a:gd name="connsiteY0" fmla="*/ 67927 h 276933"/>
                  <a:gd name="connsiteX1" fmla="*/ 214231 w 329184"/>
                  <a:gd name="connsiteY1" fmla="*/ 276933 h 276933"/>
                  <a:gd name="connsiteX2" fmla="*/ 329184 w 329184"/>
                  <a:gd name="connsiteY2" fmla="*/ 0 h 276933"/>
                  <a:gd name="connsiteX0" fmla="*/ 0 w 323662"/>
                  <a:gd name="connsiteY0" fmla="*/ 97883 h 306889"/>
                  <a:gd name="connsiteX1" fmla="*/ 214231 w 323662"/>
                  <a:gd name="connsiteY1" fmla="*/ 306889 h 306889"/>
                  <a:gd name="connsiteX2" fmla="*/ 323662 w 323662"/>
                  <a:gd name="connsiteY2" fmla="*/ 0 h 30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3662" h="306889">
                    <a:moveTo>
                      <a:pt x="0" y="97883"/>
                    </a:moveTo>
                    <a:lnTo>
                      <a:pt x="214231" y="306889"/>
                    </a:lnTo>
                    <a:cubicBezTo>
                      <a:pt x="269095" y="295568"/>
                      <a:pt x="299714" y="57694"/>
                      <a:pt x="323662" y="0"/>
                    </a:cubicBezTo>
                  </a:path>
                </a:pathLst>
              </a:custGeom>
              <a:noFill/>
              <a:ln w="19050" cap="rnd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20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68" name="Rectangle 67"/>
            <p:cNvSpPr/>
            <p:nvPr/>
          </p:nvSpPr>
          <p:spPr>
            <a:xfrm rot="21599113">
              <a:off x="5826957" y="2222134"/>
              <a:ext cx="1113968" cy="27498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 rot="21599113">
              <a:off x="6172260" y="1576712"/>
              <a:ext cx="184785" cy="186690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73" name="Oval 72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484134" y="2913210"/>
                <a:ext cx="1253457" cy="125345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565589" y="2394014"/>
            <a:ext cx="1993663" cy="3063080"/>
            <a:chOff x="267166" y="-2517731"/>
            <a:chExt cx="3885085" cy="5969073"/>
          </a:xfrm>
        </p:grpSpPr>
        <p:grpSp>
          <p:nvGrpSpPr>
            <p:cNvPr id="6" name="Group 5"/>
            <p:cNvGrpSpPr/>
            <p:nvPr/>
          </p:nvGrpSpPr>
          <p:grpSpPr>
            <a:xfrm>
              <a:off x="267166" y="-2517731"/>
              <a:ext cx="3885085" cy="5053412"/>
              <a:chOff x="684470" y="3045039"/>
              <a:chExt cx="1361698" cy="1771189"/>
            </a:xfrm>
          </p:grpSpPr>
          <p:sp>
            <p:nvSpPr>
              <p:cNvPr id="24" name="Rectangle 19"/>
              <p:cNvSpPr/>
              <p:nvPr/>
            </p:nvSpPr>
            <p:spPr>
              <a:xfrm rot="21388734">
                <a:off x="684470" y="3045039"/>
                <a:ext cx="1361698" cy="1310545"/>
              </a:xfrm>
              <a:custGeom>
                <a:avLst/>
                <a:gdLst>
                  <a:gd name="connsiteX0" fmla="*/ 0 w 1339596"/>
                  <a:gd name="connsiteY0" fmla="*/ 0 h 1219200"/>
                  <a:gd name="connsiteX1" fmla="*/ 1339596 w 1339596"/>
                  <a:gd name="connsiteY1" fmla="*/ 0 h 1219200"/>
                  <a:gd name="connsiteX2" fmla="*/ 1339596 w 1339596"/>
                  <a:gd name="connsiteY2" fmla="*/ 1219200 h 1219200"/>
                  <a:gd name="connsiteX3" fmla="*/ 0 w 1339596"/>
                  <a:gd name="connsiteY3" fmla="*/ 1219200 h 1219200"/>
                  <a:gd name="connsiteX4" fmla="*/ 0 w 1339596"/>
                  <a:gd name="connsiteY4" fmla="*/ 0 h 1219200"/>
                  <a:gd name="connsiteX0" fmla="*/ 0 w 1339596"/>
                  <a:gd name="connsiteY0" fmla="*/ 11733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0 w 1339596"/>
                  <a:gd name="connsiteY4" fmla="*/ 11733 h 1230933"/>
                  <a:gd name="connsiteX0" fmla="*/ 55747 w 1339596"/>
                  <a:gd name="connsiteY0" fmla="*/ 12706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55747 w 1339596"/>
                  <a:gd name="connsiteY4" fmla="*/ 12706 h 1230933"/>
                  <a:gd name="connsiteX0" fmla="*/ 28195 w 1339596"/>
                  <a:gd name="connsiteY0" fmla="*/ 12225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28195 w 1339596"/>
                  <a:gd name="connsiteY4" fmla="*/ 12225 h 1230933"/>
                  <a:gd name="connsiteX0" fmla="*/ 28195 w 1353846"/>
                  <a:gd name="connsiteY0" fmla="*/ 6385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8195 w 1353846"/>
                  <a:gd name="connsiteY4" fmla="*/ 6385 h 1225093"/>
                  <a:gd name="connsiteX0" fmla="*/ 20681 w 1353846"/>
                  <a:gd name="connsiteY0" fmla="*/ 6253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0681 w 1353846"/>
                  <a:gd name="connsiteY4" fmla="*/ 6253 h 1225093"/>
                  <a:gd name="connsiteX0" fmla="*/ 20681 w 1339596"/>
                  <a:gd name="connsiteY0" fmla="*/ 6603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20681 w 1339596"/>
                  <a:gd name="connsiteY4" fmla="*/ 6603 h 1225443"/>
                  <a:gd name="connsiteX0" fmla="*/ 33205 w 1339596"/>
                  <a:gd name="connsiteY0" fmla="*/ 682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33205 w 1339596"/>
                  <a:gd name="connsiteY4" fmla="*/ 6822 h 1225443"/>
                  <a:gd name="connsiteX0" fmla="*/ 13167 w 1339596"/>
                  <a:gd name="connsiteY0" fmla="*/ 647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13167 w 1339596"/>
                  <a:gd name="connsiteY4" fmla="*/ 6472 h 1225443"/>
                  <a:gd name="connsiteX0" fmla="*/ 13167 w 1333884"/>
                  <a:gd name="connsiteY0" fmla="*/ 6472 h 1225443"/>
                  <a:gd name="connsiteX1" fmla="*/ 1333808 w 1333884"/>
                  <a:gd name="connsiteY1" fmla="*/ 0 h 1225443"/>
                  <a:gd name="connsiteX2" fmla="*/ 1302330 w 1333884"/>
                  <a:gd name="connsiteY2" fmla="*/ 1207253 h 1225443"/>
                  <a:gd name="connsiteX3" fmla="*/ 0 w 1333884"/>
                  <a:gd name="connsiteY3" fmla="*/ 1225443 h 1225443"/>
                  <a:gd name="connsiteX4" fmla="*/ 13167 w 1333884"/>
                  <a:gd name="connsiteY4" fmla="*/ 6472 h 1225443"/>
                  <a:gd name="connsiteX0" fmla="*/ 13167 w 1334211"/>
                  <a:gd name="connsiteY0" fmla="*/ 6472 h 1232826"/>
                  <a:gd name="connsiteX1" fmla="*/ 1333808 w 1334211"/>
                  <a:gd name="connsiteY1" fmla="*/ 0 h 1232826"/>
                  <a:gd name="connsiteX2" fmla="*/ 1331950 w 1334211"/>
                  <a:gd name="connsiteY2" fmla="*/ 1232826 h 1232826"/>
                  <a:gd name="connsiteX3" fmla="*/ 0 w 1334211"/>
                  <a:gd name="connsiteY3" fmla="*/ 1225443 h 1232826"/>
                  <a:gd name="connsiteX4" fmla="*/ 13167 w 1334211"/>
                  <a:gd name="connsiteY4" fmla="*/ 6472 h 1232826"/>
                  <a:gd name="connsiteX0" fmla="*/ 13167 w 1333952"/>
                  <a:gd name="connsiteY0" fmla="*/ 6472 h 1225443"/>
                  <a:gd name="connsiteX1" fmla="*/ 1333808 w 1333952"/>
                  <a:gd name="connsiteY1" fmla="*/ 0 h 1225443"/>
                  <a:gd name="connsiteX2" fmla="*/ 1319601 w 1333952"/>
                  <a:gd name="connsiteY2" fmla="*/ 1222588 h 1225443"/>
                  <a:gd name="connsiteX3" fmla="*/ 0 w 1333952"/>
                  <a:gd name="connsiteY3" fmla="*/ 1225443 h 1225443"/>
                  <a:gd name="connsiteX4" fmla="*/ 13167 w 1333952"/>
                  <a:gd name="connsiteY4" fmla="*/ 6472 h 1225443"/>
                  <a:gd name="connsiteX0" fmla="*/ 30785 w 1333952"/>
                  <a:gd name="connsiteY0" fmla="*/ 0 h 1235984"/>
                  <a:gd name="connsiteX1" fmla="*/ 1333808 w 1333952"/>
                  <a:gd name="connsiteY1" fmla="*/ 10541 h 1235984"/>
                  <a:gd name="connsiteX2" fmla="*/ 1319601 w 1333952"/>
                  <a:gd name="connsiteY2" fmla="*/ 1233129 h 1235984"/>
                  <a:gd name="connsiteX3" fmla="*/ 0 w 1333952"/>
                  <a:gd name="connsiteY3" fmla="*/ 1235984 h 1235984"/>
                  <a:gd name="connsiteX4" fmla="*/ 30785 w 1333952"/>
                  <a:gd name="connsiteY4" fmla="*/ 0 h 1235984"/>
                  <a:gd name="connsiteX0" fmla="*/ 30785 w 1319601"/>
                  <a:gd name="connsiteY0" fmla="*/ 0 h 1235984"/>
                  <a:gd name="connsiteX1" fmla="*/ 1312848 w 1319601"/>
                  <a:gd name="connsiteY1" fmla="*/ 20567 h 1235984"/>
                  <a:gd name="connsiteX2" fmla="*/ 1319601 w 1319601"/>
                  <a:gd name="connsiteY2" fmla="*/ 1233129 h 1235984"/>
                  <a:gd name="connsiteX3" fmla="*/ 0 w 1319601"/>
                  <a:gd name="connsiteY3" fmla="*/ 1235984 h 1235984"/>
                  <a:gd name="connsiteX4" fmla="*/ 30785 w 1319601"/>
                  <a:gd name="connsiteY4" fmla="*/ 0 h 1235984"/>
                  <a:gd name="connsiteX0" fmla="*/ 30785 w 1319601"/>
                  <a:gd name="connsiteY0" fmla="*/ 0 h 1258608"/>
                  <a:gd name="connsiteX1" fmla="*/ 1312848 w 1319601"/>
                  <a:gd name="connsiteY1" fmla="*/ 20567 h 1258608"/>
                  <a:gd name="connsiteX2" fmla="*/ 1319601 w 1319601"/>
                  <a:gd name="connsiteY2" fmla="*/ 1233129 h 1258608"/>
                  <a:gd name="connsiteX3" fmla="*/ 0 w 1319601"/>
                  <a:gd name="connsiteY3" fmla="*/ 1235984 h 1258608"/>
                  <a:gd name="connsiteX4" fmla="*/ 30785 w 1319601"/>
                  <a:gd name="connsiteY4" fmla="*/ 0 h 1258608"/>
                  <a:gd name="connsiteX0" fmla="*/ 31250 w 1320066"/>
                  <a:gd name="connsiteY0" fmla="*/ 0 h 1267432"/>
                  <a:gd name="connsiteX1" fmla="*/ 1313313 w 1320066"/>
                  <a:gd name="connsiteY1" fmla="*/ 20567 h 1267432"/>
                  <a:gd name="connsiteX2" fmla="*/ 1320066 w 1320066"/>
                  <a:gd name="connsiteY2" fmla="*/ 1233129 h 1267432"/>
                  <a:gd name="connsiteX3" fmla="*/ 0 w 1320066"/>
                  <a:gd name="connsiteY3" fmla="*/ 1260343 h 1267432"/>
                  <a:gd name="connsiteX4" fmla="*/ 31250 w 1320066"/>
                  <a:gd name="connsiteY4" fmla="*/ 0 h 1267432"/>
                  <a:gd name="connsiteX0" fmla="*/ 31250 w 1320066"/>
                  <a:gd name="connsiteY0" fmla="*/ 0 h 1268253"/>
                  <a:gd name="connsiteX1" fmla="*/ 1313313 w 1320066"/>
                  <a:gd name="connsiteY1" fmla="*/ 20567 h 1268253"/>
                  <a:gd name="connsiteX2" fmla="*/ 1320066 w 1320066"/>
                  <a:gd name="connsiteY2" fmla="*/ 1233129 h 1268253"/>
                  <a:gd name="connsiteX3" fmla="*/ 0 w 1320066"/>
                  <a:gd name="connsiteY3" fmla="*/ 1260343 h 1268253"/>
                  <a:gd name="connsiteX4" fmla="*/ 31250 w 1320066"/>
                  <a:gd name="connsiteY4" fmla="*/ 0 h 1268253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066" h="1263844">
                    <a:moveTo>
                      <a:pt x="31250" y="0"/>
                    </a:moveTo>
                    <a:lnTo>
                      <a:pt x="1313313" y="20567"/>
                    </a:lnTo>
                    <a:cubicBezTo>
                      <a:pt x="1315242" y="429048"/>
                      <a:pt x="1291435" y="859628"/>
                      <a:pt x="1320066" y="1233129"/>
                    </a:cubicBezTo>
                    <a:cubicBezTo>
                      <a:pt x="665493" y="1279400"/>
                      <a:pt x="439867" y="1259391"/>
                      <a:pt x="0" y="1260343"/>
                    </a:cubicBezTo>
                    <a:lnTo>
                      <a:pt x="3125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2D050">
                      <a:lumMod val="42000"/>
                      <a:lumOff val="58000"/>
                    </a:srgbClr>
                  </a:gs>
                  <a:gs pos="100000">
                    <a:srgbClr val="89C25A">
                      <a:lumMod val="81000"/>
                      <a:lumOff val="19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8100" dist="12700" dir="5400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4572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halkyChuck" panose="02000603000000000000" pitchFamily="2" charset="0"/>
                    <a:ea typeface="ChalkyChuck" panose="02000603000000000000" pitchFamily="2" charset="0"/>
                    <a:cs typeface="Arial" pitchFamily="34" charset="0"/>
                  </a:rPr>
                  <a:t>Sound out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1371403" y="4623305"/>
                <a:ext cx="125945" cy="192923"/>
                <a:chOff x="5569248" y="4123785"/>
                <a:chExt cx="1761847" cy="2572308"/>
              </a:xfrm>
              <a:effectLst>
                <a:outerShdw blurRad="50800" dist="25400" dir="8100000" algn="tr" rotWithShape="0">
                  <a:prstClr val="black">
                    <a:alpha val="45000"/>
                  </a:prstClr>
                </a:outerShdw>
              </a:effectLst>
            </p:grpSpPr>
            <p:sp>
              <p:nvSpPr>
                <p:cNvPr id="29" name="Oval 28"/>
                <p:cNvSpPr/>
                <p:nvPr/>
              </p:nvSpPr>
              <p:spPr>
                <a:xfrm>
                  <a:off x="5569248" y="4123785"/>
                  <a:ext cx="1253455" cy="1253456"/>
                </a:xfrm>
                <a:prstGeom prst="ellipse">
                  <a:avLst/>
                </a:prstGeom>
                <a:solidFill>
                  <a:srgbClr val="00698E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800871" y="5165871"/>
                  <a:ext cx="1530224" cy="153022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31750" h="69850"/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/>
                </a:p>
              </p:txBody>
            </p:sp>
          </p:grpSp>
        </p:grpSp>
        <p:sp>
          <p:nvSpPr>
            <p:cNvPr id="31" name="Rectangle 30"/>
            <p:cNvSpPr/>
            <p:nvPr/>
          </p:nvSpPr>
          <p:spPr>
            <a:xfrm rot="21372931">
              <a:off x="879453" y="3051232"/>
              <a:ext cx="3158634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itchFamily="66" charset="0"/>
                </a:rPr>
                <a:t>Insert your text here...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07089" y="2353846"/>
            <a:ext cx="2929221" cy="1990250"/>
            <a:chOff x="2516990" y="4567219"/>
            <a:chExt cx="2929221" cy="1990250"/>
          </a:xfrm>
        </p:grpSpPr>
        <p:sp>
          <p:nvSpPr>
            <p:cNvPr id="61" name="Rectangle 19"/>
            <p:cNvSpPr/>
            <p:nvPr/>
          </p:nvSpPr>
          <p:spPr>
            <a:xfrm rot="21599113">
              <a:off x="2516990" y="4638699"/>
              <a:ext cx="1993663" cy="191877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Use pictures for clues</a:t>
              </a:r>
            </a:p>
          </p:txBody>
        </p:sp>
        <p:sp>
          <p:nvSpPr>
            <p:cNvPr id="62" name="Rectangle 61"/>
            <p:cNvSpPr/>
            <p:nvPr/>
          </p:nvSpPr>
          <p:spPr>
            <a:xfrm rot="21599113">
              <a:off x="3652156" y="5409185"/>
              <a:ext cx="179405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 rot="21599113">
              <a:off x="4430835" y="4567219"/>
              <a:ext cx="254031" cy="252048"/>
              <a:chOff x="4917749" y="2429069"/>
              <a:chExt cx="2427175" cy="2295335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64" name="Oval 63"/>
              <p:cNvSpPr/>
              <p:nvPr/>
            </p:nvSpPr>
            <p:spPr>
              <a:xfrm>
                <a:off x="4917749" y="2429069"/>
                <a:ext cx="2295333" cy="229533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484126" y="2913212"/>
                <a:ext cx="1253455" cy="125344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814701" y="2571103"/>
                <a:ext cx="1530223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31563" y="2426045"/>
            <a:ext cx="4404324" cy="1865998"/>
            <a:chOff x="3960543" y="1046129"/>
            <a:chExt cx="4404324" cy="1865998"/>
          </a:xfrm>
        </p:grpSpPr>
        <p:sp>
          <p:nvSpPr>
            <p:cNvPr id="54" name="Rectangle 19"/>
            <p:cNvSpPr/>
            <p:nvPr/>
          </p:nvSpPr>
          <p:spPr>
            <a:xfrm rot="165519">
              <a:off x="6291726" y="1046129"/>
              <a:ext cx="2073141" cy="1865998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99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Re-read to check it makes sense</a:t>
              </a:r>
            </a:p>
          </p:txBody>
        </p:sp>
        <p:sp>
          <p:nvSpPr>
            <p:cNvPr id="53" name="Rectangle 52"/>
            <p:cNvSpPr/>
            <p:nvPr/>
          </p:nvSpPr>
          <p:spPr>
            <a:xfrm rot="149716">
              <a:off x="3960543" y="1685587"/>
              <a:ext cx="162087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endParaRPr>
            </a:p>
          </p:txBody>
        </p:sp>
      </p:grpSp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260CE755-67FF-4036-9A53-E1881E083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62" y="5244500"/>
            <a:ext cx="1745139" cy="174513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19">
            <a:extLst>
              <a:ext uri="{FF2B5EF4-FFF2-40B4-BE49-F238E27FC236}">
                <a16:creationId xmlns:a16="http://schemas.microsoft.com/office/drawing/2014/main" id="{6FF4568A-74B3-4BA2-8D6E-CDDDE3F20A61}"/>
              </a:ext>
            </a:extLst>
          </p:cNvPr>
          <p:cNvSpPr/>
          <p:nvPr/>
        </p:nvSpPr>
        <p:spPr>
          <a:xfrm rot="21388734">
            <a:off x="589268" y="4646918"/>
            <a:ext cx="2154761" cy="1918771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lumMod val="42000"/>
                  <a:lumOff val="58000"/>
                </a:srgbClr>
              </a:gs>
              <a:gs pos="100000">
                <a:srgbClr val="89C25A">
                  <a:lumMod val="81000"/>
                  <a:lumOff val="1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Arial" pitchFamily="34" charset="0"/>
              </a:rPr>
              <a:t>Ask questions about the book</a:t>
            </a:r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10DFA4A2-E576-4C01-86CC-C1F6DF171917}"/>
              </a:ext>
            </a:extLst>
          </p:cNvPr>
          <p:cNvSpPr/>
          <p:nvPr/>
        </p:nvSpPr>
        <p:spPr>
          <a:xfrm rot="165519">
            <a:off x="3104254" y="4675245"/>
            <a:ext cx="1935858" cy="1856932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Arial" pitchFamily="34" charset="0"/>
              </a:rPr>
              <a:t>Leave out words so children can fill in the gaps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74763B-7CD0-42AB-A72F-787121DCF073}"/>
              </a:ext>
            </a:extLst>
          </p:cNvPr>
          <p:cNvGrpSpPr/>
          <p:nvPr/>
        </p:nvGrpSpPr>
        <p:grpSpPr>
          <a:xfrm>
            <a:off x="3869545" y="2425068"/>
            <a:ext cx="319372" cy="241255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1021558-ED8C-4D94-A0EA-FEFAB886DE3A}"/>
                </a:ext>
              </a:extLst>
            </p:cNvPr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3ADE29A-C439-43F8-A70D-48EED91AF5D6}"/>
                </a:ext>
              </a:extLst>
            </p:cNvPr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D3FF5FC-8100-47D4-9AD4-7ACDE0808DD3}"/>
                </a:ext>
              </a:extLst>
            </p:cNvPr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0F0114-6BF9-47DD-8B3B-8C8D6F7904C0}"/>
              </a:ext>
            </a:extLst>
          </p:cNvPr>
          <p:cNvGrpSpPr/>
          <p:nvPr/>
        </p:nvGrpSpPr>
        <p:grpSpPr>
          <a:xfrm>
            <a:off x="3939522" y="4689594"/>
            <a:ext cx="319372" cy="241255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8B98DA3-20B0-41FC-A443-2FE5B0AE7F81}"/>
                </a:ext>
              </a:extLst>
            </p:cNvPr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2445013-349F-4148-86F4-6B9E1982B361}"/>
                </a:ext>
              </a:extLst>
            </p:cNvPr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B04950F-748F-42F9-A8AD-536AD5230176}"/>
                </a:ext>
              </a:extLst>
            </p:cNvPr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EAAFD4-7F9F-443E-8403-151C42867691}"/>
              </a:ext>
            </a:extLst>
          </p:cNvPr>
          <p:cNvGrpSpPr/>
          <p:nvPr/>
        </p:nvGrpSpPr>
        <p:grpSpPr>
          <a:xfrm>
            <a:off x="1537841" y="4861034"/>
            <a:ext cx="290959" cy="27734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92D519C-1C1E-487D-B6CE-3A89CF99CB53}"/>
                </a:ext>
              </a:extLst>
            </p:cNvPr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BD654D0-16AF-4369-AB2B-B2970ECCB89E}"/>
                </a:ext>
              </a:extLst>
            </p:cNvPr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rgbClr val="00698E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0CBB22A-39A2-4270-8B3B-495674C49981}"/>
                </a:ext>
              </a:extLst>
            </p:cNvPr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D84F792-8030-4AC9-A01D-D06EF590C009}"/>
              </a:ext>
            </a:extLst>
          </p:cNvPr>
          <p:cNvGrpSpPr/>
          <p:nvPr/>
        </p:nvGrpSpPr>
        <p:grpSpPr>
          <a:xfrm>
            <a:off x="1402073" y="2427234"/>
            <a:ext cx="290959" cy="27734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3645A30-F62E-4BE1-A440-D0287B5A68EC}"/>
                </a:ext>
              </a:extLst>
            </p:cNvPr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43D4669-CE37-46F4-BA4E-F7309E51D589}"/>
                </a:ext>
              </a:extLst>
            </p:cNvPr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rgbClr val="00698E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CFA1D65-8027-4016-A01C-9EC344AB8D0C}"/>
                </a:ext>
              </a:extLst>
            </p:cNvPr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932233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halkyChuck" panose="02000603000000000000" pitchFamily="2" charset="0"/>
                <a:ea typeface="ChalkyChuck" panose="02000603000000000000" pitchFamily="2" charset="0"/>
              </a:rPr>
              <a:t>Remember…</a:t>
            </a: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64"/>
          <p:cNvSpPr/>
          <p:nvPr/>
        </p:nvSpPr>
        <p:spPr>
          <a:xfrm flipH="1">
            <a:off x="457200" y="2420075"/>
            <a:ext cx="76201" cy="227510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lvl="0" algn="just">
              <a:lnSpc>
                <a:spcPct val="150000"/>
              </a:lnSpc>
              <a:defRPr/>
            </a:pP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455D6631-5E59-4F72-8C2F-9E8C4F4E7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62" y="5244500"/>
            <a:ext cx="1745139" cy="174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Learning to Read is Hard and Here's Why the Brain Struggles">
            <a:extLst>
              <a:ext uri="{FF2B5EF4-FFF2-40B4-BE49-F238E27FC236}">
                <a16:creationId xmlns:a16="http://schemas.microsoft.com/office/drawing/2014/main" id="{E770C1C3-F4DB-4250-9BB0-855C2512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989286"/>
            <a:ext cx="4572000" cy="27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8C2B1C-C7D0-4A82-8A5B-66F97C42232A}"/>
              </a:ext>
            </a:extLst>
          </p:cNvPr>
          <p:cNvSpPr txBox="1"/>
          <p:nvPr/>
        </p:nvSpPr>
        <p:spPr>
          <a:xfrm>
            <a:off x="0" y="1259175"/>
            <a:ext cx="9525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  <a:cs typeface="Tahoma"/>
            </a:endParaRPr>
          </a:p>
          <a:p>
            <a:endParaRPr lang="en-US" sz="3600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  <a:cs typeface="Tahoma"/>
            </a:endParaRPr>
          </a:p>
          <a:p>
            <a:endParaRPr lang="en-US" sz="3600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  <a:cs typeface="Tahoma"/>
            </a:endParaRPr>
          </a:p>
          <a:p>
            <a:endParaRPr lang="en-US" sz="3600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  <a:cs typeface="Tahoma"/>
            </a:endParaRPr>
          </a:p>
          <a:p>
            <a:endParaRPr lang="en-US" sz="3600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  <a:cs typeface="Tahoma"/>
            </a:endParaRPr>
          </a:p>
          <a:p>
            <a:r>
              <a:rPr lang="en-US" sz="31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Tahoma"/>
              </a:rPr>
              <a:t>“The more that you read, the more things you will know. The more that you learn, the more places you'll go.” </a:t>
            </a:r>
          </a:p>
          <a:p>
            <a:r>
              <a:rPr lang="en-US" sz="31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Tahoma"/>
              </a:rPr>
              <a:t>― </a:t>
            </a:r>
            <a:r>
              <a:rPr lang="en-US" sz="3100" b="1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Dr. Seuss, </a:t>
            </a:r>
            <a:r>
              <a:rPr lang="en-US" sz="3100" b="1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Can Read With My Eyes Shut!</a:t>
            </a:r>
            <a:endParaRPr lang="en-GB" sz="3100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  <p:pic>
        <p:nvPicPr>
          <p:cNvPr id="2052" name="Picture 4" descr="Activities to Encourage Pre-Reading and Early Literacy">
            <a:extLst>
              <a:ext uri="{FF2B5EF4-FFF2-40B4-BE49-F238E27FC236}">
                <a16:creationId xmlns:a16="http://schemas.microsoft.com/office/drawing/2014/main" id="{CF008596-D958-4527-A669-90C587A25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49" y="1574118"/>
            <a:ext cx="2514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8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halkyChuck" panose="02000603000000000000" pitchFamily="2" charset="0"/>
                <a:ea typeface="ChalkyChuck" panose="02000603000000000000" pitchFamily="2" charset="0"/>
              </a:rPr>
              <a:t>Other ways I can help at home</a:t>
            </a: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9"/>
          <p:cNvSpPr/>
          <p:nvPr/>
        </p:nvSpPr>
        <p:spPr>
          <a:xfrm rot="21388734">
            <a:off x="430925" y="1564301"/>
            <a:ext cx="1361698" cy="1604451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lumMod val="42000"/>
                  <a:lumOff val="58000"/>
                </a:srgbClr>
              </a:gs>
              <a:gs pos="100000">
                <a:srgbClr val="89C25A">
                  <a:lumMod val="81000"/>
                  <a:lumOff val="1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1360000">
            <a:off x="521133" y="1560626"/>
            <a:ext cx="1228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Play ‘I Spy’ with the letter sounds not alphabet names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2940" y="1581224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18" name="Oval 17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25" name="Oval 24"/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rgbClr val="00698E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19" name="Oval 18"/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sp>
        <p:nvSpPr>
          <p:cNvPr id="26" name="Rectangle 19"/>
          <p:cNvSpPr/>
          <p:nvPr/>
        </p:nvSpPr>
        <p:spPr>
          <a:xfrm>
            <a:off x="2220966" y="1595996"/>
            <a:ext cx="1361698" cy="1541059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B4DAF2">
                  <a:lumMod val="95000"/>
                  <a:lumOff val="5000"/>
                </a:srgbClr>
              </a:gs>
              <a:gs pos="100000">
                <a:srgbClr val="86C4EA"/>
              </a:gs>
            </a:gsLst>
            <a:lin ang="54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Arial" pitchFamily="34" charset="0"/>
              </a:rPr>
              <a:t>Sing lots of nursery rhymes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819775" y="1554217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32" name="Oval 31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3" name="Oval 32"/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4" name="Oval 33"/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sp>
        <p:nvSpPr>
          <p:cNvPr id="51" name="Rectangle 19"/>
          <p:cNvSpPr/>
          <p:nvPr/>
        </p:nvSpPr>
        <p:spPr>
          <a:xfrm rot="21356622">
            <a:off x="3890841" y="1570356"/>
            <a:ext cx="1361698" cy="1441776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F3C8B9"/>
              </a:gs>
              <a:gs pos="100000">
                <a:srgbClr val="EA9486"/>
              </a:gs>
            </a:gsLst>
            <a:lin ang="54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 rot="21356622">
            <a:off x="3971402" y="1763164"/>
            <a:ext cx="12253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Choose stories that have alliteration</a:t>
            </a:r>
          </a:p>
        </p:txBody>
      </p:sp>
      <p:grpSp>
        <p:nvGrpSpPr>
          <p:cNvPr id="56" name="Group 55"/>
          <p:cNvGrpSpPr/>
          <p:nvPr/>
        </p:nvGrpSpPr>
        <p:grpSpPr>
          <a:xfrm rot="21356622">
            <a:off x="4446155" y="1566303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57" name="Oval 56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EBE6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58" name="Oval 57"/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rgbClr val="A6A2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59" name="Oval 58"/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rgbClr val="EBE6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sp>
        <p:nvSpPr>
          <p:cNvPr id="66" name="Rectangle 19"/>
          <p:cNvSpPr/>
          <p:nvPr/>
        </p:nvSpPr>
        <p:spPr>
          <a:xfrm rot="21599113">
            <a:off x="5572340" y="1581530"/>
            <a:ext cx="1361698" cy="1374809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F6EBB6"/>
              </a:gs>
              <a:gs pos="100000">
                <a:srgbClr val="F0DD80"/>
              </a:gs>
            </a:gsLst>
            <a:lin ang="54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 rot="21599113">
            <a:off x="5652137" y="1898296"/>
            <a:ext cx="1225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Play pairs with words and pictures</a:t>
            </a:r>
          </a:p>
        </p:txBody>
      </p:sp>
      <p:grpSp>
        <p:nvGrpSpPr>
          <p:cNvPr id="69" name="Group 68"/>
          <p:cNvGrpSpPr/>
          <p:nvPr/>
        </p:nvGrpSpPr>
        <p:grpSpPr>
          <a:xfrm rot="21599113">
            <a:off x="6172260" y="1576712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73" name="Oval 72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74" name="Oval 73"/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75" name="Oval 74"/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sp>
        <p:nvSpPr>
          <p:cNvPr id="78" name="Rectangle 19"/>
          <p:cNvSpPr/>
          <p:nvPr/>
        </p:nvSpPr>
        <p:spPr>
          <a:xfrm rot="254975">
            <a:off x="7204769" y="1596955"/>
            <a:ext cx="1361698" cy="1437844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DCB6F6">
                  <a:lumMod val="90000"/>
                  <a:lumOff val="10000"/>
                </a:srgbClr>
              </a:gs>
              <a:gs pos="100000">
                <a:srgbClr val="C88BF1">
                  <a:lumMod val="90000"/>
                  <a:lumOff val="1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 rot="254975">
            <a:off x="7283533" y="2037660"/>
            <a:ext cx="1225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Play sound bingo games</a:t>
            </a:r>
          </a:p>
        </p:txBody>
      </p:sp>
      <p:grpSp>
        <p:nvGrpSpPr>
          <p:cNvPr id="83" name="Group 82"/>
          <p:cNvGrpSpPr/>
          <p:nvPr/>
        </p:nvGrpSpPr>
        <p:grpSpPr>
          <a:xfrm rot="254975">
            <a:off x="7851523" y="1594734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84" name="Oval 83"/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85" name="Oval 84"/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86" name="Oval 85"/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E544C8F4-27F3-416F-90AC-9A7E48066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62" y="5244500"/>
            <a:ext cx="1745139" cy="174513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angle 19">
            <a:extLst>
              <a:ext uri="{FF2B5EF4-FFF2-40B4-BE49-F238E27FC236}">
                <a16:creationId xmlns:a16="http://schemas.microsoft.com/office/drawing/2014/main" id="{E7865201-281F-41F6-B1F8-31CEF55BEC12}"/>
              </a:ext>
            </a:extLst>
          </p:cNvPr>
          <p:cNvSpPr/>
          <p:nvPr/>
        </p:nvSpPr>
        <p:spPr>
          <a:xfrm rot="21388734">
            <a:off x="514998" y="3671995"/>
            <a:ext cx="1361698" cy="154565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lumMod val="42000"/>
                  <a:lumOff val="58000"/>
                </a:srgbClr>
              </a:gs>
              <a:gs pos="100000">
                <a:srgbClr val="89C25A">
                  <a:lumMod val="81000"/>
                  <a:lumOff val="1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Arial" pitchFamily="34" charset="0"/>
              </a:rPr>
              <a:t>Play party games such as ‘Musical Statues’</a:t>
            </a:r>
          </a:p>
        </p:txBody>
      </p:sp>
      <p:sp>
        <p:nvSpPr>
          <p:cNvPr id="42" name="Rectangle 19">
            <a:extLst>
              <a:ext uri="{FF2B5EF4-FFF2-40B4-BE49-F238E27FC236}">
                <a16:creationId xmlns:a16="http://schemas.microsoft.com/office/drawing/2014/main" id="{4A62A486-D6A0-4A0E-8472-5F68A5F10E2A}"/>
              </a:ext>
            </a:extLst>
          </p:cNvPr>
          <p:cNvSpPr/>
          <p:nvPr/>
        </p:nvSpPr>
        <p:spPr>
          <a:xfrm>
            <a:off x="2229767" y="3620536"/>
            <a:ext cx="1361698" cy="1493206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B4DAF2">
                  <a:lumMod val="95000"/>
                  <a:lumOff val="5000"/>
                </a:srgbClr>
              </a:gs>
              <a:gs pos="100000">
                <a:srgbClr val="86C4EA"/>
              </a:gs>
            </a:gsLst>
            <a:lin ang="54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Arial" pitchFamily="34" charset="0"/>
              </a:rPr>
              <a:t>Read lots of rhyming books</a:t>
            </a:r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909D59CB-18D6-404E-9237-1F5FEA006885}"/>
              </a:ext>
            </a:extLst>
          </p:cNvPr>
          <p:cNvSpPr/>
          <p:nvPr/>
        </p:nvSpPr>
        <p:spPr>
          <a:xfrm rot="21356622">
            <a:off x="3938368" y="3575149"/>
            <a:ext cx="1361698" cy="1442864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F3C8B9"/>
              </a:gs>
              <a:gs pos="100000">
                <a:srgbClr val="EA9486"/>
              </a:gs>
            </a:gsLst>
            <a:lin ang="54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Arial" pitchFamily="34" charset="0"/>
              </a:rPr>
              <a:t>Rhyming cards</a:t>
            </a:r>
          </a:p>
        </p:txBody>
      </p:sp>
      <p:sp>
        <p:nvSpPr>
          <p:cNvPr id="44" name="Rectangle 19">
            <a:extLst>
              <a:ext uri="{FF2B5EF4-FFF2-40B4-BE49-F238E27FC236}">
                <a16:creationId xmlns:a16="http://schemas.microsoft.com/office/drawing/2014/main" id="{A7501A96-08FF-48E9-9E34-0A841B03489F}"/>
              </a:ext>
            </a:extLst>
          </p:cNvPr>
          <p:cNvSpPr/>
          <p:nvPr/>
        </p:nvSpPr>
        <p:spPr>
          <a:xfrm rot="21599113">
            <a:off x="5637793" y="3524605"/>
            <a:ext cx="1361698" cy="1424959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F6EBB6"/>
              </a:gs>
              <a:gs pos="100000">
                <a:srgbClr val="F0DD80"/>
              </a:gs>
            </a:gsLst>
            <a:lin ang="54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Arial" pitchFamily="34" charset="0"/>
              </a:rPr>
              <a:t>Play the Shopping bag game</a:t>
            </a: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FEB1B3AD-1F1A-46C0-8C53-310900DBC458}"/>
              </a:ext>
            </a:extLst>
          </p:cNvPr>
          <p:cNvSpPr/>
          <p:nvPr/>
        </p:nvSpPr>
        <p:spPr>
          <a:xfrm rot="254975">
            <a:off x="7279766" y="3590256"/>
            <a:ext cx="1361698" cy="1384349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DCB6F6">
                  <a:lumMod val="90000"/>
                  <a:lumOff val="10000"/>
                </a:srgbClr>
              </a:gs>
              <a:gs pos="100000">
                <a:srgbClr val="C88BF1">
                  <a:lumMod val="90000"/>
                  <a:lumOff val="1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Arial" pitchFamily="34" charset="0"/>
              </a:rPr>
              <a:t>Listen for sounds in the environment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1500C5-E4DB-4133-A6AC-C22043BBEF6D}"/>
              </a:ext>
            </a:extLst>
          </p:cNvPr>
          <p:cNvSpPr txBox="1"/>
          <p:nvPr/>
        </p:nvSpPr>
        <p:spPr>
          <a:xfrm>
            <a:off x="1188626" y="5451526"/>
            <a:ext cx="6507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“Children fall in love </a:t>
            </a:r>
            <a:r>
              <a:rPr lang="en-GB" sz="2400" b="1" dirty="0" err="1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wi</a:t>
            </a:r>
            <a:r>
              <a:rPr lang="en-US" sz="2400" b="1" dirty="0" err="1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th</a:t>
            </a:r>
            <a:r>
              <a:rPr lang="en-GB" sz="2400" b="1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 books be</a:t>
            </a:r>
            <a:r>
              <a:rPr lang="en-US" sz="2400" b="1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ca</a:t>
            </a:r>
            <a:r>
              <a:rPr lang="en-GB" sz="2400" b="1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use of the memories created when they snuggle up and read with someone they love.” </a:t>
            </a:r>
            <a:r>
              <a:rPr lang="en-US" sz="24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–</a:t>
            </a:r>
            <a:r>
              <a:rPr lang="en-GB" sz="24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 Raising readers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754C739-4406-4033-9E05-4F183E2E960C}"/>
              </a:ext>
            </a:extLst>
          </p:cNvPr>
          <p:cNvGrpSpPr/>
          <p:nvPr/>
        </p:nvGrpSpPr>
        <p:grpSpPr>
          <a:xfrm>
            <a:off x="1167921" y="3715058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92BB2E3-9362-48F4-97CA-B4174F39995A}"/>
                </a:ext>
              </a:extLst>
            </p:cNvPr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7E389ED-2380-41D5-85A4-8870156F8DE6}"/>
                </a:ext>
              </a:extLst>
            </p:cNvPr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rgbClr val="00698E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09C73AB-53C5-4455-AF19-AB190333190D}"/>
                </a:ext>
              </a:extLst>
            </p:cNvPr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1368C07-520E-4ADE-893C-252421772092}"/>
              </a:ext>
            </a:extLst>
          </p:cNvPr>
          <p:cNvGrpSpPr/>
          <p:nvPr/>
        </p:nvGrpSpPr>
        <p:grpSpPr>
          <a:xfrm>
            <a:off x="2897327" y="3591878"/>
            <a:ext cx="184785" cy="186690"/>
            <a:chOff x="4917745" y="2235200"/>
            <a:chExt cx="2584952" cy="2489199"/>
          </a:xfrm>
          <a:effectLst>
            <a:outerShdw blurRad="50800" dist="25400" dir="8100000" algn="tr" rotWithShape="0">
              <a:prstClr val="black">
                <a:alpha val="45000"/>
              </a:prstClr>
            </a:outerShdw>
          </a:effectLst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87B9CD3-AB7A-4DB5-AC76-252B7357EEB2}"/>
                </a:ext>
              </a:extLst>
            </p:cNvPr>
            <p:cNvSpPr/>
            <p:nvPr/>
          </p:nvSpPr>
          <p:spPr>
            <a:xfrm>
              <a:off x="4917745" y="2429067"/>
              <a:ext cx="2295331" cy="22953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444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C49DDE4-C3A0-41A2-A1BC-A242680AD635}"/>
                </a:ext>
              </a:extLst>
            </p:cNvPr>
            <p:cNvSpPr/>
            <p:nvPr/>
          </p:nvSpPr>
          <p:spPr>
            <a:xfrm>
              <a:off x="5484130" y="2913213"/>
              <a:ext cx="1253454" cy="12534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A0178A-CC62-4177-8171-63B89C8E23A9}"/>
                </a:ext>
              </a:extLst>
            </p:cNvPr>
            <p:cNvSpPr/>
            <p:nvPr/>
          </p:nvSpPr>
          <p:spPr>
            <a:xfrm>
              <a:off x="5972471" y="2235200"/>
              <a:ext cx="1530226" cy="15302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>
              <a:bevelT w="31750" h="6985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</p:grpSp>
      <p:sp>
        <p:nvSpPr>
          <p:cNvPr id="60" name="Rectangle 19">
            <a:extLst>
              <a:ext uri="{FF2B5EF4-FFF2-40B4-BE49-F238E27FC236}">
                <a16:creationId xmlns:a16="http://schemas.microsoft.com/office/drawing/2014/main" id="{028ECD35-485A-4072-9E5F-9AB13F9CBD99}"/>
              </a:ext>
            </a:extLst>
          </p:cNvPr>
          <p:cNvSpPr/>
          <p:nvPr/>
        </p:nvSpPr>
        <p:spPr>
          <a:xfrm rot="21356622">
            <a:off x="3935811" y="3570783"/>
            <a:ext cx="1361698" cy="1442864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gradFill flip="none" rotWithShape="1">
            <a:gsLst>
              <a:gs pos="0">
                <a:srgbClr val="F3C8B9"/>
              </a:gs>
              <a:gs pos="100000">
                <a:srgbClr val="EA9486"/>
              </a:gs>
            </a:gsLst>
            <a:lin ang="5400000" scaled="1"/>
            <a:tileRect/>
          </a:gradFill>
          <a:ln>
            <a:noFill/>
          </a:ln>
          <a:effectLst>
            <a:outerShdw blurRad="38100" dist="127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Arial" pitchFamily="34" charset="0"/>
              </a:rPr>
              <a:t>Rhyming cards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D2A42-865C-43C4-9A4A-72939315D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090" y="3553482"/>
            <a:ext cx="286537" cy="292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116559-478D-4349-BEDD-E101B98CC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25" y="3496412"/>
            <a:ext cx="292633" cy="292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DED84C-43FB-45DC-AAEC-7A134F8E6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15" y="3590421"/>
            <a:ext cx="298730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80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403562-0B5D-47D0-B4A0-BE51EC7E30D5}"/>
              </a:ext>
            </a:extLst>
          </p:cNvPr>
          <p:cNvSpPr txBox="1"/>
          <p:nvPr/>
        </p:nvSpPr>
        <p:spPr>
          <a:xfrm>
            <a:off x="1371600" y="2507980"/>
            <a:ext cx="67818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Tahoma" charset="0"/>
              </a:rPr>
              <a:t>Do you have any questions? </a:t>
            </a:r>
            <a:br>
              <a:rPr lang="en-US" sz="24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Tahoma" charset="0"/>
              </a:rPr>
            </a:br>
            <a:br>
              <a:rPr lang="en-US" sz="24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Tahoma" charset="0"/>
              </a:rPr>
            </a:br>
            <a:r>
              <a:rPr lang="en-US" sz="24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Tahoma" charset="0"/>
              </a:rPr>
              <a:t>Thank you for your time to find out more about phonics please check out the Early Years Staffroom Website.</a:t>
            </a:r>
          </a:p>
          <a:p>
            <a:br>
              <a:rPr lang="en-US" sz="24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Tahoma" charset="0"/>
              </a:rPr>
            </a:br>
            <a:endParaRPr lang="en-US" sz="2400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  <a:cs typeface="Tahoma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Tahoma" charset="0"/>
              </a:rPr>
              <a:t>www.earlyyearsstaffroom.com</a:t>
            </a:r>
            <a:endParaRPr lang="en-GB" sz="2400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5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31" idx="3"/>
          </p:cNvCxnSpPr>
          <p:nvPr/>
        </p:nvCxnSpPr>
        <p:spPr>
          <a:xfrm flipV="1">
            <a:off x="2322607" y="3555157"/>
            <a:ext cx="4724624" cy="59837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603926" y="2424771"/>
            <a:ext cx="0" cy="2895601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454472" y="3104281"/>
            <a:ext cx="1879342" cy="1772761"/>
            <a:chOff x="3835946" y="3104282"/>
            <a:chExt cx="1497868" cy="1441600"/>
          </a:xfrm>
        </p:grpSpPr>
        <p:sp>
          <p:nvSpPr>
            <p:cNvPr id="37" name="Rectangle 19"/>
            <p:cNvSpPr/>
            <p:nvPr/>
          </p:nvSpPr>
          <p:spPr>
            <a:xfrm rot="21599113">
              <a:off x="3835946" y="3104282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21599113">
              <a:off x="3909824" y="3499073"/>
              <a:ext cx="13479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alkyChuck" panose="02000603000000000000" pitchFamily="2" charset="0"/>
                  <a:ea typeface="ChalkyChuck" panose="02000603000000000000" pitchFamily="2" charset="0"/>
                </a:rPr>
                <a:t>Builds confidence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40" name="Oval 39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514600" y="1142537"/>
            <a:ext cx="3742364" cy="1671528"/>
            <a:chOff x="3903267" y="3103883"/>
            <a:chExt cx="1497868" cy="1441600"/>
          </a:xfrm>
        </p:grpSpPr>
        <p:sp>
          <p:nvSpPr>
            <p:cNvPr id="46" name="Rectangle 19"/>
            <p:cNvSpPr/>
            <p:nvPr/>
          </p:nvSpPr>
          <p:spPr>
            <a:xfrm rot="21599113">
              <a:off x="3903267" y="3103883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21599113">
              <a:off x="4059016" y="3304591"/>
              <a:ext cx="1198708" cy="1035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alkyChuck" panose="02000603000000000000" pitchFamily="2" charset="0"/>
                  <a:ea typeface="ChalkyChuck" panose="02000603000000000000" pitchFamily="2" charset="0"/>
                </a:rPr>
                <a:t>Why Teach Phonics?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62" name="Oval 61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6388131" y="3047999"/>
            <a:ext cx="1815337" cy="1745139"/>
            <a:chOff x="3835946" y="3104282"/>
            <a:chExt cx="1497868" cy="1441600"/>
          </a:xfrm>
        </p:grpSpPr>
        <p:sp>
          <p:nvSpPr>
            <p:cNvPr id="66" name="Rectangle 19"/>
            <p:cNvSpPr/>
            <p:nvPr/>
          </p:nvSpPr>
          <p:spPr>
            <a:xfrm rot="21599113">
              <a:off x="3835946" y="3104282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21599113">
              <a:off x="3909824" y="3499073"/>
              <a:ext cx="13479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alkyChuck" panose="02000603000000000000" pitchFamily="2" charset="0"/>
                  <a:ea typeface="ChalkyChuck" panose="02000603000000000000" pitchFamily="2" charset="0"/>
                </a:rPr>
                <a:t>Improves fluency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69" name="Oval 68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533400" y="3045156"/>
            <a:ext cx="1878868" cy="1831644"/>
            <a:chOff x="3835946" y="3104282"/>
            <a:chExt cx="1497868" cy="1441600"/>
          </a:xfrm>
        </p:grpSpPr>
        <p:sp>
          <p:nvSpPr>
            <p:cNvPr id="75" name="Rectangle 19"/>
            <p:cNvSpPr/>
            <p:nvPr/>
          </p:nvSpPr>
          <p:spPr>
            <a:xfrm rot="21599113">
              <a:off x="3835946" y="3104282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21599113">
              <a:off x="3909824" y="3349878"/>
              <a:ext cx="1347900" cy="94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alkyChuck" panose="02000603000000000000" pitchFamily="2" charset="0"/>
                  <a:ea typeface="ChalkyChuck" panose="02000603000000000000" pitchFamily="2" charset="0"/>
                </a:rPr>
                <a:t>Helps children develop good reading and spelling skills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84" name="Oval 83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2819399" y="5105354"/>
            <a:ext cx="3437789" cy="1441600"/>
            <a:chOff x="3835946" y="3104236"/>
            <a:chExt cx="1672187" cy="1441600"/>
          </a:xfrm>
        </p:grpSpPr>
        <p:sp>
          <p:nvSpPr>
            <p:cNvPr id="88" name="Rectangle 19"/>
            <p:cNvSpPr/>
            <p:nvPr/>
          </p:nvSpPr>
          <p:spPr>
            <a:xfrm rot="21599113">
              <a:off x="3835946" y="3104236"/>
              <a:ext cx="1672187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Vital skill to pave the way for an enjoyable and successful school experience</a:t>
              </a:r>
            </a:p>
          </p:txBody>
        </p:sp>
        <p:sp>
          <p:nvSpPr>
            <p:cNvPr id="89" name="Rectangle 88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halkyChuck" panose="02000603000000000000" pitchFamily="2" charset="0"/>
                <a:ea typeface="ChalkyChuck" panose="02000603000000000000" pitchFamily="2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91" name="Oval 90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</p:grpSp>
      </p:grpSp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33E162DA-6493-4D0D-BCA3-9DCE7B0E4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62" y="5244500"/>
            <a:ext cx="1745139" cy="1745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27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6464"/>
            <a:ext cx="8229600" cy="715962"/>
          </a:xfrm>
        </p:spPr>
        <p:txBody>
          <a:bodyPr/>
          <a:lstStyle/>
          <a:p>
            <a:pPr algn="ctr"/>
            <a:r>
              <a:rPr lang="en-US" dirty="0">
                <a:latin typeface="ChalkyChuck" panose="02000603000000000000" pitchFamily="2" charset="0"/>
                <a:ea typeface="ChalkyChuck" panose="02000603000000000000" pitchFamily="2" charset="0"/>
              </a:rPr>
              <a:t>What is Phase 1?</a:t>
            </a: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33E162DA-6493-4D0D-BCA3-9DCE7B0E4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62" y="5244500"/>
            <a:ext cx="1745139" cy="17451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87BE7-F4F7-4659-BE77-69B21B275D86}"/>
              </a:ext>
            </a:extLst>
          </p:cNvPr>
          <p:cNvSpPr txBox="1"/>
          <p:nvPr/>
        </p:nvSpPr>
        <p:spPr>
          <a:xfrm>
            <a:off x="533400" y="1524000"/>
            <a:ext cx="4114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Phase 1 in Phonics is not about learning the sounds with flashcards it is about getting ready to learn the sounds. It is primarily speaking and listening activities.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Phase 1 concentrates on developing children's speaking and listening skills and lays the foundations for the next phases. The emphasis during Phase 1 is to get children attuned to the sounds around them and ready to begin developing oral blending and segmenting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Being secure in Phase 1 is vital to future success in phonics.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It is split into 7 aspects which we will go through. </a:t>
            </a:r>
          </a:p>
          <a:p>
            <a:endParaRPr lang="en-GB" sz="1600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B65AA-DA68-47C7-A8B2-549A0A175373}"/>
              </a:ext>
            </a:extLst>
          </p:cNvPr>
          <p:cNvSpPr txBox="1"/>
          <p:nvPr/>
        </p:nvSpPr>
        <p:spPr>
          <a:xfrm>
            <a:off x="5105401" y="6019800"/>
            <a:ext cx="250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It is really good fu</a:t>
            </a:r>
            <a:r>
              <a:rPr lang="en-GB" sz="2000" dirty="0">
                <a:solidFill>
                  <a:schemeClr val="bg1"/>
                </a:solidFill>
                <a:latin typeface="Sassoon Infant Rg" panose="02000503030000020003" pitchFamily="2" charset="0"/>
                <a:ea typeface="Sassoon Infant Rg" panose="02000503030000020003" pitchFamily="2" charset="0"/>
              </a:rPr>
              <a:t>n!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B9122-083E-48D2-81B8-1983EA5D9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447800"/>
            <a:ext cx="4114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0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640739" y="3175667"/>
            <a:ext cx="1905000" cy="584737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5428494" y="3156811"/>
            <a:ext cx="1685235" cy="518077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035023" y="4428683"/>
            <a:ext cx="1156006" cy="901101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210067" y="4411492"/>
            <a:ext cx="1272632" cy="901101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855109" y="2449386"/>
            <a:ext cx="0" cy="1447800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4000" dirty="0">
                <a:latin typeface="ChalkyChuck" panose="02000603000000000000" pitchFamily="2" charset="0"/>
                <a:ea typeface="ChalkyChuck" panose="02000603000000000000" pitchFamily="2" charset="0"/>
              </a:rPr>
            </a:br>
            <a:r>
              <a:rPr lang="en-GB" sz="4000" dirty="0">
                <a:latin typeface="ChalkyChuck" panose="02000603000000000000" pitchFamily="2" charset="0"/>
                <a:ea typeface="ChalkyChuck" panose="02000603000000000000" pitchFamily="2" charset="0"/>
              </a:rPr>
              <a:t>Aspect 1 General sound discrimination </a:t>
            </a:r>
            <a:r>
              <a:rPr lang="en-US" sz="4000" dirty="0">
                <a:latin typeface="ChalkyChuck" panose="02000603000000000000" pitchFamily="2" charset="0"/>
                <a:ea typeface="ChalkyChuck" panose="02000603000000000000" pitchFamily="2" charset="0"/>
              </a:rPr>
              <a:t>–</a:t>
            </a:r>
            <a:r>
              <a:rPr lang="en-GB" sz="4000" dirty="0">
                <a:latin typeface="ChalkyChuck" panose="02000603000000000000" pitchFamily="2" charset="0"/>
                <a:ea typeface="ChalkyChuck" panose="02000603000000000000" pitchFamily="2" charset="0"/>
              </a:rPr>
              <a:t> environmental</a:t>
            </a:r>
            <a:endParaRPr lang="en-US" dirty="0"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679840" y="3121001"/>
            <a:ext cx="1790568" cy="1470866"/>
            <a:chOff x="3909824" y="3113868"/>
            <a:chExt cx="1790568" cy="1470866"/>
          </a:xfrm>
        </p:grpSpPr>
        <p:sp>
          <p:nvSpPr>
            <p:cNvPr id="37" name="Rectangle 19"/>
            <p:cNvSpPr/>
            <p:nvPr/>
          </p:nvSpPr>
          <p:spPr>
            <a:xfrm rot="21599113">
              <a:off x="4202524" y="3143134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Arial" pitchFamily="34" charset="0"/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Going on a listening walk outside and comparing the sounds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40" name="Oval 39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706251" y="950030"/>
            <a:ext cx="1897792" cy="1441600"/>
            <a:chOff x="3909824" y="2975271"/>
            <a:chExt cx="1897792" cy="1441600"/>
          </a:xfrm>
        </p:grpSpPr>
        <p:sp>
          <p:nvSpPr>
            <p:cNvPr id="46" name="Rectangle 19"/>
            <p:cNvSpPr/>
            <p:nvPr/>
          </p:nvSpPr>
          <p:spPr>
            <a:xfrm rot="21599113">
              <a:off x="4309748" y="2975271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Playing sound lotto games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62" name="Oval 61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7089294" y="3146679"/>
            <a:ext cx="1546968" cy="1441600"/>
            <a:chOff x="3909824" y="2931987"/>
            <a:chExt cx="1546968" cy="1441600"/>
          </a:xfrm>
        </p:grpSpPr>
        <p:sp>
          <p:nvSpPr>
            <p:cNvPr id="66" name="Rectangle 19"/>
            <p:cNvSpPr/>
            <p:nvPr/>
          </p:nvSpPr>
          <p:spPr>
            <a:xfrm rot="21599113">
              <a:off x="3958924" y="2931987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Making shakers</a:t>
              </a:r>
            </a:p>
          </p:txBody>
        </p:sp>
        <p:sp>
          <p:nvSpPr>
            <p:cNvPr id="67" name="Rectangle 66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69" name="Oval 68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120545" y="3126386"/>
            <a:ext cx="1497868" cy="1441600"/>
            <a:chOff x="3835946" y="3104282"/>
            <a:chExt cx="1497868" cy="1441600"/>
          </a:xfrm>
        </p:grpSpPr>
        <p:sp>
          <p:nvSpPr>
            <p:cNvPr id="75" name="Rectangle 19"/>
            <p:cNvSpPr/>
            <p:nvPr/>
          </p:nvSpPr>
          <p:spPr>
            <a:xfrm rot="21599113">
              <a:off x="3835946" y="3104282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Drumming on different items</a:t>
              </a:r>
            </a:p>
          </p:txBody>
        </p:sp>
        <p:sp>
          <p:nvSpPr>
            <p:cNvPr id="76" name="Rectangle 75"/>
            <p:cNvSpPr/>
            <p:nvPr/>
          </p:nvSpPr>
          <p:spPr>
            <a:xfrm rot="21599113">
              <a:off x="3909824" y="3652958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endParaRPr lang="en-GB" sz="1600" dirty="0">
                <a:latin typeface="Sassoon Infant Rg" panose="02000503030000020003" pitchFamily="2" charset="0"/>
                <a:ea typeface="Sassoon Infant Rg" panose="02000503030000020003" pitchFamily="2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84" name="Oval 83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1125295" y="4911561"/>
            <a:ext cx="1991194" cy="1565090"/>
            <a:chOff x="3909823" y="3102762"/>
            <a:chExt cx="1991194" cy="1731989"/>
          </a:xfrm>
        </p:grpSpPr>
        <p:sp>
          <p:nvSpPr>
            <p:cNvPr id="88" name="Rectangle 19"/>
            <p:cNvSpPr/>
            <p:nvPr/>
          </p:nvSpPr>
          <p:spPr>
            <a:xfrm rot="21599113">
              <a:off x="4208482" y="3102762"/>
              <a:ext cx="1692535" cy="1731989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Listening to animal sounds</a:t>
              </a:r>
            </a:p>
          </p:txBody>
        </p:sp>
        <p:sp>
          <p:nvSpPr>
            <p:cNvPr id="89" name="Rectangle 88"/>
            <p:cNvSpPr/>
            <p:nvPr/>
          </p:nvSpPr>
          <p:spPr>
            <a:xfrm rot="21599113">
              <a:off x="3909823" y="3652885"/>
              <a:ext cx="193584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 rot="21599113">
              <a:off x="4509108" y="3129865"/>
              <a:ext cx="180490" cy="189365"/>
              <a:chOff x="4917745" y="2429074"/>
              <a:chExt cx="2295328" cy="2295335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91" name="Oval 90"/>
              <p:cNvSpPr/>
              <p:nvPr/>
            </p:nvSpPr>
            <p:spPr>
              <a:xfrm>
                <a:off x="4917745" y="2429074"/>
                <a:ext cx="2295328" cy="229533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444024" y="5045775"/>
            <a:ext cx="1556632" cy="1441600"/>
            <a:chOff x="3701092" y="3054593"/>
            <a:chExt cx="1556632" cy="1441600"/>
          </a:xfrm>
        </p:grpSpPr>
        <p:sp>
          <p:nvSpPr>
            <p:cNvPr id="48" name="Rectangle 19"/>
            <p:cNvSpPr/>
            <p:nvPr/>
          </p:nvSpPr>
          <p:spPr>
            <a:xfrm rot="21599113">
              <a:off x="3701092" y="3054593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Listening and remembering sounds</a:t>
              </a:r>
            </a:p>
          </p:txBody>
        </p:sp>
        <p:sp>
          <p:nvSpPr>
            <p:cNvPr id="49" name="Rectangle 48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51" name="Oval 50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</p:grpSp>
      </p:grpSp>
      <p:pic>
        <p:nvPicPr>
          <p:cNvPr id="57" name="Picture 56" descr="Logo&#10;&#10;Description automatically generated">
            <a:extLst>
              <a:ext uri="{FF2B5EF4-FFF2-40B4-BE49-F238E27FC236}">
                <a16:creationId xmlns:a16="http://schemas.microsoft.com/office/drawing/2014/main" id="{3BBF527A-30D7-4FBA-8CE8-0C0C8DB5D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62" y="5244500"/>
            <a:ext cx="1745139" cy="17451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902277-EAA6-4705-9543-741F1D862612}"/>
              </a:ext>
            </a:extLst>
          </p:cNvPr>
          <p:cNvSpPr txBox="1"/>
          <p:nvPr/>
        </p:nvSpPr>
        <p:spPr>
          <a:xfrm>
            <a:off x="533400" y="1371600"/>
            <a:ext cx="3047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</a:endParaRPr>
          </a:p>
          <a:p>
            <a:r>
              <a:rPr lang="en-GB" sz="18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The aim of this aspect is to raise children's awareness of the sounds around them and to develop their listening skills</a:t>
            </a:r>
            <a:endParaRPr lang="en-GB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3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465893" y="3169847"/>
            <a:ext cx="1905000" cy="584737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5463610" y="3149155"/>
            <a:ext cx="1685235" cy="518077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690547" y="3998822"/>
            <a:ext cx="0" cy="1447800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4000" dirty="0">
                <a:latin typeface="ChalkyChuck" panose="02000603000000000000" pitchFamily="2" charset="0"/>
                <a:ea typeface="ChalkyChuck" panose="02000603000000000000" pitchFamily="2" charset="0"/>
              </a:rPr>
            </a:br>
            <a:br>
              <a:rPr lang="en-GB" sz="4000" dirty="0">
                <a:latin typeface="ChalkyChuck" panose="02000603000000000000" pitchFamily="2" charset="0"/>
                <a:ea typeface="ChalkyChuck" panose="02000603000000000000" pitchFamily="2" charset="0"/>
              </a:rPr>
            </a:br>
            <a:br>
              <a:rPr lang="en-GB" sz="4000" dirty="0">
                <a:latin typeface="ChalkyChuck" panose="02000603000000000000" pitchFamily="2" charset="0"/>
                <a:ea typeface="ChalkyChuck" panose="02000603000000000000" pitchFamily="2" charset="0"/>
              </a:rPr>
            </a:br>
            <a:br>
              <a:rPr lang="en-GB" sz="4000" dirty="0">
                <a:latin typeface="ChalkyChuck" panose="02000603000000000000" pitchFamily="2" charset="0"/>
                <a:ea typeface="ChalkyChuck" panose="02000603000000000000" pitchFamily="2" charset="0"/>
              </a:rPr>
            </a:br>
            <a:r>
              <a:rPr lang="en-GB" sz="4000" dirty="0">
                <a:latin typeface="ChalkyChuck" panose="02000603000000000000" pitchFamily="2" charset="0"/>
                <a:ea typeface="ChalkyChuck" panose="02000603000000000000" pitchFamily="2" charset="0"/>
              </a:rPr>
              <a:t>Aspect 2 General sound discrimination – instrumental sounds</a:t>
            </a:r>
            <a:br>
              <a:rPr lang="en-GB" sz="4000" dirty="0">
                <a:latin typeface="ChalkyChuck" panose="02000603000000000000" pitchFamily="2" charset="0"/>
                <a:ea typeface="ChalkyChuck" panose="02000603000000000000" pitchFamily="2" charset="0"/>
              </a:rPr>
            </a:br>
            <a:br>
              <a:rPr lang="en-GB" sz="4000" dirty="0">
                <a:latin typeface="ChalkyChuck" panose="02000603000000000000" pitchFamily="2" charset="0"/>
                <a:ea typeface="ChalkyChuck" panose="02000603000000000000" pitchFamily="2" charset="0"/>
              </a:rPr>
            </a:br>
            <a:br>
              <a:rPr lang="en-GB" sz="4000" dirty="0">
                <a:latin typeface="ChalkyChuck" panose="02000603000000000000" pitchFamily="2" charset="0"/>
                <a:ea typeface="ChalkyChuck" panose="02000603000000000000" pitchFamily="2" charset="0"/>
              </a:rPr>
            </a:br>
            <a:endParaRPr lang="en-US" dirty="0"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79840" y="3121001"/>
            <a:ext cx="1790568" cy="1470866"/>
            <a:chOff x="3909824" y="3113868"/>
            <a:chExt cx="1790568" cy="1470866"/>
          </a:xfrm>
        </p:grpSpPr>
        <p:sp>
          <p:nvSpPr>
            <p:cNvPr id="37" name="Rectangle 19"/>
            <p:cNvSpPr/>
            <p:nvPr/>
          </p:nvSpPr>
          <p:spPr>
            <a:xfrm rot="21599113">
              <a:off x="4202524" y="3143134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Comparing and matching sounds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40" name="Oval 39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7092947" y="3120974"/>
            <a:ext cx="1546968" cy="1441600"/>
            <a:chOff x="3909824" y="2931987"/>
            <a:chExt cx="1546968" cy="1441600"/>
          </a:xfrm>
        </p:grpSpPr>
        <p:sp>
          <p:nvSpPr>
            <p:cNvPr id="66" name="Rectangle 19"/>
            <p:cNvSpPr/>
            <p:nvPr/>
          </p:nvSpPr>
          <p:spPr>
            <a:xfrm rot="21599113">
              <a:off x="3958924" y="2931987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yChuck" panose="02000603000000000000" pitchFamily="2" charset="0"/>
                <a:ea typeface="ChalkyChuck" panose="02000603000000000000" pitchFamily="2" charset="0"/>
                <a:cs typeface="Arial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Playing instruments along to a story</a:t>
              </a:r>
            </a:p>
          </p:txBody>
        </p:sp>
        <p:sp>
          <p:nvSpPr>
            <p:cNvPr id="67" name="Rectangle 66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69" name="Oval 68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974872" y="3128596"/>
            <a:ext cx="1497868" cy="1441600"/>
            <a:chOff x="3835946" y="3104282"/>
            <a:chExt cx="1497868" cy="1441600"/>
          </a:xfrm>
        </p:grpSpPr>
        <p:sp>
          <p:nvSpPr>
            <p:cNvPr id="75" name="Rectangle 19"/>
            <p:cNvSpPr/>
            <p:nvPr/>
          </p:nvSpPr>
          <p:spPr>
            <a:xfrm rot="21599113">
              <a:off x="3835946" y="3104282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21599113">
              <a:off x="3909824" y="3652958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Infant Rg" panose="02000503030000020003" pitchFamily="2" charset="0"/>
                <a:ea typeface="Sassoon Infant Rg" panose="02000503030000020003" pitchFamily="2" charset="0"/>
                <a:cs typeface="+mn-cs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84" name="Oval 83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7" name="Picture 56" descr="Logo&#10;&#10;Description automatically generated">
            <a:extLst>
              <a:ext uri="{FF2B5EF4-FFF2-40B4-BE49-F238E27FC236}">
                <a16:creationId xmlns:a16="http://schemas.microsoft.com/office/drawing/2014/main" id="{3BBF527A-30D7-4FBA-8CE8-0C0C8DB5D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62" y="5244500"/>
            <a:ext cx="1745139" cy="17451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902277-EAA6-4705-9543-741F1D862612}"/>
              </a:ext>
            </a:extLst>
          </p:cNvPr>
          <p:cNvSpPr txBox="1"/>
          <p:nvPr/>
        </p:nvSpPr>
        <p:spPr>
          <a:xfrm>
            <a:off x="533400" y="1371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halkyChuck" panose="02000603000000000000" pitchFamily="2" charset="0"/>
              <a:ea typeface="ChalkyChuck" panose="02000603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lkyChuck" panose="02000603000000000000" pitchFamily="2" charset="0"/>
                <a:ea typeface="ChalkyChuck" panose="02000603000000000000" pitchFamily="2" charset="0"/>
                <a:cs typeface="+mn-cs"/>
              </a:rPr>
              <a:t>This aspect aims to develop children's awareness of sounds made by various instruments and noise makers.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14A0E0B-74BA-4869-9B3F-265FA51FD2AC}"/>
              </a:ext>
            </a:extLst>
          </p:cNvPr>
          <p:cNvSpPr txBox="1"/>
          <p:nvPr/>
        </p:nvSpPr>
        <p:spPr>
          <a:xfrm>
            <a:off x="1095880" y="3556001"/>
            <a:ext cx="1208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halkyChuck" panose="02000603000000000000" pitchFamily="2" charset="0"/>
                <a:ea typeface="ChalkyChuck" panose="02000603000000000000" pitchFamily="2" charset="0"/>
              </a:rPr>
              <a:t>Pass the sound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EC24C30-414A-476B-850D-9B85CD78F579}"/>
              </a:ext>
            </a:extLst>
          </p:cNvPr>
          <p:cNvGrpSpPr/>
          <p:nvPr/>
        </p:nvGrpSpPr>
        <p:grpSpPr>
          <a:xfrm>
            <a:off x="3637926" y="5240250"/>
            <a:ext cx="1790568" cy="1470866"/>
            <a:chOff x="3909824" y="3113868"/>
            <a:chExt cx="1790568" cy="1470866"/>
          </a:xfrm>
        </p:grpSpPr>
        <p:sp>
          <p:nvSpPr>
            <p:cNvPr id="72" name="Rectangle 19">
              <a:extLst>
                <a:ext uri="{FF2B5EF4-FFF2-40B4-BE49-F238E27FC236}">
                  <a16:creationId xmlns:a16="http://schemas.microsoft.com/office/drawing/2014/main" id="{92DC9E5E-5FE7-4582-9623-FD1229A1ACA3}"/>
                </a:ext>
              </a:extLst>
            </p:cNvPr>
            <p:cNvSpPr/>
            <p:nvPr/>
          </p:nvSpPr>
          <p:spPr>
            <a:xfrm rot="21599113">
              <a:off x="4202524" y="3143134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Loud and quiet sounds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7233FD3-54BD-4B7A-A370-915175428254}"/>
                </a:ext>
              </a:extLst>
            </p:cNvPr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A7C9E26-B0F1-4EB5-A09F-5CA1162CB5D7}"/>
                </a:ext>
              </a:extLst>
            </p:cNvPr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B22C364-E5B3-4916-B9ED-1D5F0B15B1B4}"/>
                  </a:ext>
                </a:extLst>
              </p:cNvPr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92B00B3-B073-46A0-A420-CDAC5C8A557C}"/>
                  </a:ext>
                </a:extLst>
              </p:cNvPr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52C2F1B-15C3-408A-BE38-17751EC95047}"/>
                  </a:ext>
                </a:extLst>
              </p:cNvPr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458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640739" y="3175667"/>
            <a:ext cx="1905000" cy="584737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5428494" y="3156811"/>
            <a:ext cx="1685235" cy="518077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035023" y="4428683"/>
            <a:ext cx="1156006" cy="901101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210067" y="4411492"/>
            <a:ext cx="1272632" cy="901101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4000" dirty="0">
                <a:latin typeface="ChalkyChuck" panose="02000603000000000000" pitchFamily="2" charset="0"/>
                <a:ea typeface="ChalkyChuck" panose="02000603000000000000" pitchFamily="2" charset="0"/>
              </a:rPr>
            </a:br>
            <a:r>
              <a:rPr lang="en-GB" sz="4000" dirty="0">
                <a:latin typeface="ChalkyChuck" panose="02000603000000000000" pitchFamily="2" charset="0"/>
                <a:ea typeface="ChalkyChuck" panose="02000603000000000000" pitchFamily="2" charset="0"/>
              </a:rPr>
              <a:t>Aspect 3 General sound discrimination – body percussion </a:t>
            </a:r>
            <a:endParaRPr lang="en-US" dirty="0"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79840" y="3121001"/>
            <a:ext cx="1790568" cy="1470866"/>
            <a:chOff x="3909824" y="3113868"/>
            <a:chExt cx="1790568" cy="1470866"/>
          </a:xfrm>
        </p:grpSpPr>
        <p:sp>
          <p:nvSpPr>
            <p:cNvPr id="37" name="Rectangle 19"/>
            <p:cNvSpPr/>
            <p:nvPr/>
          </p:nvSpPr>
          <p:spPr>
            <a:xfrm rot="21599113">
              <a:off x="4202524" y="3143134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Listening to music</a:t>
              </a:r>
            </a:p>
          </p:txBody>
        </p:sp>
        <p:sp>
          <p:nvSpPr>
            <p:cNvPr id="38" name="Rectangle 37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40" name="Oval 39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7089294" y="3120974"/>
            <a:ext cx="1546968" cy="1527032"/>
            <a:chOff x="3909824" y="2991714"/>
            <a:chExt cx="1546968" cy="1441600"/>
          </a:xfrm>
        </p:grpSpPr>
        <p:sp>
          <p:nvSpPr>
            <p:cNvPr id="66" name="Rectangle 19"/>
            <p:cNvSpPr/>
            <p:nvPr/>
          </p:nvSpPr>
          <p:spPr>
            <a:xfrm rot="21599113">
              <a:off x="3958924" y="2991714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yChuck" panose="02000603000000000000" pitchFamily="2" charset="0"/>
                <a:ea typeface="ChalkyChuck" panose="02000603000000000000" pitchFamily="2" charset="0"/>
                <a:cs typeface="Arial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Developing a sound vocabulary</a:t>
              </a:r>
            </a:p>
          </p:txBody>
        </p:sp>
        <p:sp>
          <p:nvSpPr>
            <p:cNvPr id="67" name="Rectangle 66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69" name="Oval 68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120545" y="3126386"/>
            <a:ext cx="1497868" cy="1441600"/>
            <a:chOff x="3835946" y="3104282"/>
            <a:chExt cx="1497868" cy="1441600"/>
          </a:xfrm>
        </p:grpSpPr>
        <p:sp>
          <p:nvSpPr>
            <p:cNvPr id="75" name="Rectangle 19"/>
            <p:cNvSpPr/>
            <p:nvPr/>
          </p:nvSpPr>
          <p:spPr>
            <a:xfrm rot="21599113">
              <a:off x="3835946" y="3104282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Singing songs and action rhymes</a:t>
              </a:r>
            </a:p>
          </p:txBody>
        </p:sp>
        <p:sp>
          <p:nvSpPr>
            <p:cNvPr id="76" name="Rectangle 75"/>
            <p:cNvSpPr/>
            <p:nvPr/>
          </p:nvSpPr>
          <p:spPr>
            <a:xfrm rot="21599113">
              <a:off x="3909824" y="3652958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Infant Rg" panose="02000503030000020003" pitchFamily="2" charset="0"/>
                <a:ea typeface="Sassoon Infant Rg" panose="02000503030000020003" pitchFamily="2" charset="0"/>
                <a:cs typeface="+mn-cs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84" name="Oval 83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1125295" y="4911561"/>
            <a:ext cx="1991194" cy="1565090"/>
            <a:chOff x="3909823" y="3102762"/>
            <a:chExt cx="1991194" cy="1731989"/>
          </a:xfrm>
        </p:grpSpPr>
        <p:sp>
          <p:nvSpPr>
            <p:cNvPr id="88" name="Rectangle 19"/>
            <p:cNvSpPr/>
            <p:nvPr/>
          </p:nvSpPr>
          <p:spPr>
            <a:xfrm rot="21599113">
              <a:off x="4208482" y="3102762"/>
              <a:ext cx="1692535" cy="1731989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Tuning into sounds</a:t>
              </a:r>
            </a:p>
          </p:txBody>
        </p:sp>
        <p:sp>
          <p:nvSpPr>
            <p:cNvPr id="89" name="Rectangle 88"/>
            <p:cNvSpPr/>
            <p:nvPr/>
          </p:nvSpPr>
          <p:spPr>
            <a:xfrm rot="21599113">
              <a:off x="3909823" y="3652885"/>
              <a:ext cx="193584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 rot="21599113">
              <a:off x="4509108" y="3129865"/>
              <a:ext cx="180490" cy="189365"/>
              <a:chOff x="4917745" y="2429074"/>
              <a:chExt cx="2295328" cy="2295335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91" name="Oval 90"/>
              <p:cNvSpPr/>
              <p:nvPr/>
            </p:nvSpPr>
            <p:spPr>
              <a:xfrm>
                <a:off x="4917745" y="2429074"/>
                <a:ext cx="2295328" cy="229533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444024" y="5045775"/>
            <a:ext cx="1556632" cy="1441600"/>
            <a:chOff x="3701092" y="3054593"/>
            <a:chExt cx="1556632" cy="1441600"/>
          </a:xfrm>
        </p:grpSpPr>
        <p:sp>
          <p:nvSpPr>
            <p:cNvPr id="48" name="Rectangle 19"/>
            <p:cNvSpPr/>
            <p:nvPr/>
          </p:nvSpPr>
          <p:spPr>
            <a:xfrm rot="21599113">
              <a:off x="3701092" y="3054593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Talking about sounds</a:t>
              </a:r>
            </a:p>
          </p:txBody>
        </p:sp>
        <p:sp>
          <p:nvSpPr>
            <p:cNvPr id="49" name="Rectangle 48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51" name="Oval 50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7" name="Picture 56" descr="Logo&#10;&#10;Description automatically generated">
            <a:extLst>
              <a:ext uri="{FF2B5EF4-FFF2-40B4-BE49-F238E27FC236}">
                <a16:creationId xmlns:a16="http://schemas.microsoft.com/office/drawing/2014/main" id="{3BBF527A-30D7-4FBA-8CE8-0C0C8DB5D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62" y="5244500"/>
            <a:ext cx="1745139" cy="17451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902277-EAA6-4705-9543-741F1D862612}"/>
              </a:ext>
            </a:extLst>
          </p:cNvPr>
          <p:cNvSpPr txBox="1"/>
          <p:nvPr/>
        </p:nvSpPr>
        <p:spPr>
          <a:xfrm>
            <a:off x="533400" y="1371600"/>
            <a:ext cx="810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halkyChuck" panose="02000603000000000000" pitchFamily="2" charset="0"/>
              <a:ea typeface="ChalkyChuck" panose="02000603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lkyChuck" panose="02000603000000000000" pitchFamily="2" charset="0"/>
                <a:ea typeface="ChalkyChuck" panose="02000603000000000000" pitchFamily="2" charset="0"/>
                <a:cs typeface="+mn-cs"/>
              </a:rPr>
              <a:t>The aim of this aspect is to develop children's awareness of sounds and rhythms. </a:t>
            </a:r>
          </a:p>
        </p:txBody>
      </p:sp>
    </p:spTree>
    <p:extLst>
      <p:ext uri="{BB962C8B-B14F-4D97-AF65-F5344CB8AC3E}">
        <p14:creationId xmlns:p14="http://schemas.microsoft.com/office/powerpoint/2010/main" val="133913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640739" y="3175667"/>
            <a:ext cx="1905000" cy="584737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5428494" y="3156811"/>
            <a:ext cx="1685235" cy="518077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035023" y="4428683"/>
            <a:ext cx="1156006" cy="901101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210067" y="4411492"/>
            <a:ext cx="1272632" cy="901101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855109" y="2449386"/>
            <a:ext cx="0" cy="1447800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halkyChuck" panose="02000603000000000000" pitchFamily="2" charset="0"/>
                <a:ea typeface="ChalkyChuck" panose="02000603000000000000" pitchFamily="2" charset="0"/>
              </a:rPr>
              <a:t>Aspect 4 Rhythm and Rhyme</a:t>
            </a:r>
            <a:endParaRPr lang="en-US" dirty="0"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79840" y="3121001"/>
            <a:ext cx="1790568" cy="1470866"/>
            <a:chOff x="3909824" y="3113868"/>
            <a:chExt cx="1790568" cy="1470866"/>
          </a:xfrm>
        </p:grpSpPr>
        <p:sp>
          <p:nvSpPr>
            <p:cNvPr id="37" name="Rectangle 19"/>
            <p:cNvSpPr/>
            <p:nvPr/>
          </p:nvSpPr>
          <p:spPr>
            <a:xfrm rot="21599113">
              <a:off x="4202524" y="3143134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</a:t>
              </a:r>
            </a:p>
          </p:txBody>
        </p:sp>
        <p:sp>
          <p:nvSpPr>
            <p:cNvPr id="38" name="Rectangle 37"/>
            <p:cNvSpPr/>
            <p:nvPr/>
          </p:nvSpPr>
          <p:spPr>
            <a:xfrm rot="21599113">
              <a:off x="3909824" y="3529803"/>
              <a:ext cx="17241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   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</a:rPr>
                <a:t>Rhyming stories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40" name="Oval 39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706251" y="950030"/>
            <a:ext cx="1897792" cy="1441600"/>
            <a:chOff x="3909824" y="2975271"/>
            <a:chExt cx="1897792" cy="1441600"/>
          </a:xfrm>
        </p:grpSpPr>
        <p:sp>
          <p:nvSpPr>
            <p:cNvPr id="46" name="Rectangle 19"/>
            <p:cNvSpPr/>
            <p:nvPr/>
          </p:nvSpPr>
          <p:spPr>
            <a:xfrm rot="21599113">
              <a:off x="4309748" y="2975271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600" dirty="0">
                <a:solidFill>
                  <a:prstClr val="black"/>
                </a:solidFill>
                <a:latin typeface="ChalkyChuck" panose="02000603000000000000" pitchFamily="2" charset="0"/>
                <a:ea typeface="ChalkyChuck" panose="02000603000000000000" pitchFamily="2" charset="0"/>
                <a:cs typeface="Arial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Clapping out the syllables in words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yChuck" panose="02000603000000000000" pitchFamily="2" charset="0"/>
                <a:ea typeface="ChalkyChuck" panose="02000603000000000000" pitchFamily="2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62" name="Oval 61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7089294" y="3146679"/>
            <a:ext cx="1546968" cy="1441600"/>
            <a:chOff x="3909824" y="2931987"/>
            <a:chExt cx="1546968" cy="1441600"/>
          </a:xfrm>
        </p:grpSpPr>
        <p:sp>
          <p:nvSpPr>
            <p:cNvPr id="66" name="Rectangle 19"/>
            <p:cNvSpPr/>
            <p:nvPr/>
          </p:nvSpPr>
          <p:spPr>
            <a:xfrm rot="21599113">
              <a:off x="3958924" y="2931987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Rhyming bingo</a:t>
              </a:r>
            </a:p>
          </p:txBody>
        </p:sp>
        <p:sp>
          <p:nvSpPr>
            <p:cNvPr id="67" name="Rectangle 66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69" name="Oval 68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120545" y="3126386"/>
            <a:ext cx="1497868" cy="1441600"/>
            <a:chOff x="3835946" y="3104282"/>
            <a:chExt cx="1497868" cy="1441600"/>
          </a:xfrm>
        </p:grpSpPr>
        <p:sp>
          <p:nvSpPr>
            <p:cNvPr id="75" name="Rectangle 19"/>
            <p:cNvSpPr/>
            <p:nvPr/>
          </p:nvSpPr>
          <p:spPr>
            <a:xfrm rot="21599113">
              <a:off x="3835946" y="3104282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Odd one out</a:t>
              </a:r>
            </a:p>
          </p:txBody>
        </p:sp>
        <p:sp>
          <p:nvSpPr>
            <p:cNvPr id="76" name="Rectangle 75"/>
            <p:cNvSpPr/>
            <p:nvPr/>
          </p:nvSpPr>
          <p:spPr>
            <a:xfrm rot="21599113">
              <a:off x="3909824" y="3652958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Infant Rg" panose="02000503030000020003" pitchFamily="2" charset="0"/>
                <a:ea typeface="Sassoon Infant Rg" panose="02000503030000020003" pitchFamily="2" charset="0"/>
                <a:cs typeface="+mn-cs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84" name="Oval 83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1125295" y="4911561"/>
            <a:ext cx="1991194" cy="1565090"/>
            <a:chOff x="3909823" y="3102762"/>
            <a:chExt cx="1991194" cy="1731989"/>
          </a:xfrm>
        </p:grpSpPr>
        <p:sp>
          <p:nvSpPr>
            <p:cNvPr id="88" name="Rectangle 19"/>
            <p:cNvSpPr/>
            <p:nvPr/>
          </p:nvSpPr>
          <p:spPr>
            <a:xfrm rot="21599113">
              <a:off x="4208482" y="3102762"/>
              <a:ext cx="1692535" cy="1731989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Learning songs and rhymes</a:t>
              </a:r>
            </a:p>
          </p:txBody>
        </p:sp>
        <p:sp>
          <p:nvSpPr>
            <p:cNvPr id="89" name="Rectangle 88"/>
            <p:cNvSpPr/>
            <p:nvPr/>
          </p:nvSpPr>
          <p:spPr>
            <a:xfrm rot="21599113">
              <a:off x="3909823" y="3652885"/>
              <a:ext cx="193584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 rot="21599113">
              <a:off x="4509108" y="3129865"/>
              <a:ext cx="180490" cy="189365"/>
              <a:chOff x="4917745" y="2429074"/>
              <a:chExt cx="2295328" cy="2295335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91" name="Oval 90"/>
              <p:cNvSpPr/>
              <p:nvPr/>
            </p:nvSpPr>
            <p:spPr>
              <a:xfrm>
                <a:off x="4917745" y="2429074"/>
                <a:ext cx="2295328" cy="229533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444024" y="5045775"/>
            <a:ext cx="1556632" cy="1441600"/>
            <a:chOff x="3701092" y="3054593"/>
            <a:chExt cx="1556632" cy="1441600"/>
          </a:xfrm>
        </p:grpSpPr>
        <p:sp>
          <p:nvSpPr>
            <p:cNvPr id="48" name="Rectangle 19"/>
            <p:cNvSpPr/>
            <p:nvPr/>
          </p:nvSpPr>
          <p:spPr>
            <a:xfrm rot="21599113">
              <a:off x="3701092" y="3054593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Listen to the beat</a:t>
              </a:r>
            </a:p>
          </p:txBody>
        </p:sp>
        <p:sp>
          <p:nvSpPr>
            <p:cNvPr id="49" name="Rectangle 48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51" name="Oval 50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7" name="Picture 56" descr="Logo&#10;&#10;Description automatically generated">
            <a:extLst>
              <a:ext uri="{FF2B5EF4-FFF2-40B4-BE49-F238E27FC236}">
                <a16:creationId xmlns:a16="http://schemas.microsoft.com/office/drawing/2014/main" id="{3BBF527A-30D7-4FBA-8CE8-0C0C8DB5D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62" y="5244500"/>
            <a:ext cx="1745139" cy="17451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902277-EAA6-4705-9543-741F1D862612}"/>
              </a:ext>
            </a:extLst>
          </p:cNvPr>
          <p:cNvSpPr txBox="1"/>
          <p:nvPr/>
        </p:nvSpPr>
        <p:spPr>
          <a:xfrm>
            <a:off x="533400" y="1371600"/>
            <a:ext cx="304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lkyChuck" panose="02000603000000000000" pitchFamily="2" charset="0"/>
                <a:ea typeface="ChalkyChuck" panose="02000603000000000000" pitchFamily="2" charset="0"/>
                <a:cs typeface="+mn-cs"/>
              </a:rPr>
              <a:t>This aspect aims to develop children's appreciation and experiences of rhythm and rhyme in speech. </a:t>
            </a:r>
          </a:p>
        </p:txBody>
      </p:sp>
    </p:spTree>
    <p:extLst>
      <p:ext uri="{BB962C8B-B14F-4D97-AF65-F5344CB8AC3E}">
        <p14:creationId xmlns:p14="http://schemas.microsoft.com/office/powerpoint/2010/main" val="267413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640739" y="3175667"/>
            <a:ext cx="1905000" cy="584737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5428494" y="3156811"/>
            <a:ext cx="1685235" cy="518077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035023" y="4428683"/>
            <a:ext cx="1156006" cy="901101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210067" y="4411492"/>
            <a:ext cx="1272632" cy="901101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855109" y="2449386"/>
            <a:ext cx="0" cy="1447800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halkyChuck" panose="02000603000000000000" pitchFamily="2" charset="0"/>
                <a:ea typeface="ChalkyChuck" panose="02000603000000000000" pitchFamily="2" charset="0"/>
              </a:rPr>
              <a:t>Aspect 5 Alliteration</a:t>
            </a:r>
            <a:endParaRPr lang="en-US" dirty="0"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79840" y="3121001"/>
            <a:ext cx="1790568" cy="1470866"/>
            <a:chOff x="3909824" y="3113868"/>
            <a:chExt cx="1790568" cy="1470866"/>
          </a:xfrm>
        </p:grpSpPr>
        <p:sp>
          <p:nvSpPr>
            <p:cNvPr id="37" name="Rectangle 19"/>
            <p:cNvSpPr/>
            <p:nvPr/>
          </p:nvSpPr>
          <p:spPr>
            <a:xfrm rot="21599113">
              <a:off x="4202524" y="3143134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Matching objects to the same sound</a:t>
              </a:r>
            </a:p>
          </p:txBody>
        </p:sp>
        <p:sp>
          <p:nvSpPr>
            <p:cNvPr id="38" name="Rectangle 37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40" name="Oval 39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706251" y="950030"/>
            <a:ext cx="1897792" cy="1441600"/>
            <a:chOff x="3909824" y="2975271"/>
            <a:chExt cx="1897792" cy="1441600"/>
          </a:xfrm>
        </p:grpSpPr>
        <p:sp>
          <p:nvSpPr>
            <p:cNvPr id="46" name="Rectangle 19"/>
            <p:cNvSpPr/>
            <p:nvPr/>
          </p:nvSpPr>
          <p:spPr>
            <a:xfrm rot="21599113">
              <a:off x="4309748" y="2975271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I spy type games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62" name="Oval 61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6968849" y="3127739"/>
            <a:ext cx="1794147" cy="1643751"/>
            <a:chOff x="3909824" y="2931987"/>
            <a:chExt cx="1546968" cy="1441600"/>
          </a:xfrm>
        </p:grpSpPr>
        <p:sp>
          <p:nvSpPr>
            <p:cNvPr id="66" name="Rectangle 19"/>
            <p:cNvSpPr/>
            <p:nvPr/>
          </p:nvSpPr>
          <p:spPr>
            <a:xfrm rot="21599113">
              <a:off x="3958924" y="2931987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yChuck" panose="02000603000000000000" pitchFamily="2" charset="0"/>
                <a:ea typeface="ChalkyChuck" panose="02000603000000000000" pitchFamily="2" charset="0"/>
                <a:cs typeface="Arial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Silly sentences with the same sounds at the beginning of each word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69" name="Oval 68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120545" y="3126386"/>
            <a:ext cx="1497868" cy="1441600"/>
            <a:chOff x="3835946" y="3104282"/>
            <a:chExt cx="1497868" cy="1441600"/>
          </a:xfrm>
        </p:grpSpPr>
        <p:sp>
          <p:nvSpPr>
            <p:cNvPr id="75" name="Rectangle 19"/>
            <p:cNvSpPr/>
            <p:nvPr/>
          </p:nvSpPr>
          <p:spPr>
            <a:xfrm rot="21599113">
              <a:off x="3835946" y="3104282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Hunt for objects that start with the same sound</a:t>
              </a:r>
            </a:p>
          </p:txBody>
        </p:sp>
        <p:sp>
          <p:nvSpPr>
            <p:cNvPr id="76" name="Rectangle 75"/>
            <p:cNvSpPr/>
            <p:nvPr/>
          </p:nvSpPr>
          <p:spPr>
            <a:xfrm rot="21599113">
              <a:off x="3909824" y="3652958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Infant Rg" panose="02000503030000020003" pitchFamily="2" charset="0"/>
                <a:ea typeface="Sassoon Infant Rg" panose="02000503030000020003" pitchFamily="2" charset="0"/>
                <a:cs typeface="+mn-cs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84" name="Oval 83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1125295" y="4911561"/>
            <a:ext cx="1991194" cy="1565090"/>
            <a:chOff x="3909823" y="3102762"/>
            <a:chExt cx="1991194" cy="1731989"/>
          </a:xfrm>
        </p:grpSpPr>
        <p:sp>
          <p:nvSpPr>
            <p:cNvPr id="88" name="Rectangle 19"/>
            <p:cNvSpPr/>
            <p:nvPr/>
          </p:nvSpPr>
          <p:spPr>
            <a:xfrm rot="21599113">
              <a:off x="4208482" y="3102762"/>
              <a:ext cx="1692535" cy="1731989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Alliterative stories</a:t>
              </a:r>
            </a:p>
          </p:txBody>
        </p:sp>
        <p:sp>
          <p:nvSpPr>
            <p:cNvPr id="89" name="Rectangle 88"/>
            <p:cNvSpPr/>
            <p:nvPr/>
          </p:nvSpPr>
          <p:spPr>
            <a:xfrm rot="21599113">
              <a:off x="3909823" y="3652885"/>
              <a:ext cx="193584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 rot="21599113">
              <a:off x="4509108" y="3129865"/>
              <a:ext cx="180490" cy="189365"/>
              <a:chOff x="4917745" y="2429074"/>
              <a:chExt cx="2295328" cy="2295335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91" name="Oval 90"/>
              <p:cNvSpPr/>
              <p:nvPr/>
            </p:nvSpPr>
            <p:spPr>
              <a:xfrm>
                <a:off x="4917745" y="2429074"/>
                <a:ext cx="2295328" cy="229533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444024" y="5045775"/>
            <a:ext cx="1556632" cy="1441600"/>
            <a:chOff x="3701092" y="3054593"/>
            <a:chExt cx="1556632" cy="1441600"/>
          </a:xfrm>
        </p:grpSpPr>
        <p:sp>
          <p:nvSpPr>
            <p:cNvPr id="48" name="Rectangle 19"/>
            <p:cNvSpPr/>
            <p:nvPr/>
          </p:nvSpPr>
          <p:spPr>
            <a:xfrm rot="21599113">
              <a:off x="3701092" y="3054593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Identifying patterns in language</a:t>
              </a:r>
            </a:p>
          </p:txBody>
        </p:sp>
        <p:sp>
          <p:nvSpPr>
            <p:cNvPr id="49" name="Rectangle 48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51" name="Oval 50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7" name="Picture 56" descr="Logo&#10;&#10;Description automatically generated">
            <a:extLst>
              <a:ext uri="{FF2B5EF4-FFF2-40B4-BE49-F238E27FC236}">
                <a16:creationId xmlns:a16="http://schemas.microsoft.com/office/drawing/2014/main" id="{3BBF527A-30D7-4FBA-8CE8-0C0C8DB5D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60" y="5264411"/>
            <a:ext cx="1745139" cy="17451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902277-EAA6-4705-9543-741F1D862612}"/>
              </a:ext>
            </a:extLst>
          </p:cNvPr>
          <p:cNvSpPr txBox="1"/>
          <p:nvPr/>
        </p:nvSpPr>
        <p:spPr>
          <a:xfrm>
            <a:off x="533400" y="1371600"/>
            <a:ext cx="304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lkyChuck" panose="02000603000000000000" pitchFamily="2" charset="0"/>
                <a:ea typeface="ChalkyChuck" panose="02000603000000000000" pitchFamily="2" charset="0"/>
                <a:cs typeface="+mn-cs"/>
              </a:rPr>
              <a:t>The focus is on initial sounds of words.</a:t>
            </a:r>
          </a:p>
        </p:txBody>
      </p:sp>
    </p:spTree>
    <p:extLst>
      <p:ext uri="{BB962C8B-B14F-4D97-AF65-F5344CB8AC3E}">
        <p14:creationId xmlns:p14="http://schemas.microsoft.com/office/powerpoint/2010/main" val="372965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640739" y="3175667"/>
            <a:ext cx="1905000" cy="584737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5428494" y="3156811"/>
            <a:ext cx="1685235" cy="518077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035023" y="4428683"/>
            <a:ext cx="1156006" cy="901101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210067" y="4411492"/>
            <a:ext cx="1272632" cy="901101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855109" y="2449386"/>
            <a:ext cx="0" cy="1447800"/>
          </a:xfrm>
          <a:prstGeom prst="line">
            <a:avLst/>
          </a:prstGeom>
          <a:ln w="2286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  <a:gs pos="78000">
                  <a:srgbClr val="AFAFAF"/>
                </a:gs>
                <a:gs pos="28000">
                  <a:schemeClr val="tx1">
                    <a:lumMod val="65000"/>
                    <a:lumOff val="3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halkyChuck" panose="02000603000000000000" pitchFamily="2" charset="0"/>
                <a:ea typeface="ChalkyChuck" panose="02000603000000000000" pitchFamily="2" charset="0"/>
              </a:rPr>
              <a:t>Aspect 6 Voice sounds</a:t>
            </a:r>
            <a:endParaRPr lang="en-US" dirty="0"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79840" y="3121001"/>
            <a:ext cx="1790568" cy="1470866"/>
            <a:chOff x="3909824" y="3113868"/>
            <a:chExt cx="1790568" cy="1470866"/>
          </a:xfrm>
        </p:grpSpPr>
        <p:sp>
          <p:nvSpPr>
            <p:cNvPr id="37" name="Rectangle 19"/>
            <p:cNvSpPr/>
            <p:nvPr/>
          </p:nvSpPr>
          <p:spPr>
            <a:xfrm rot="21599113">
              <a:off x="4202524" y="3143134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Metal Mike – using a robot voice to sound out the name of an object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yChuck" panose="02000603000000000000" pitchFamily="2" charset="0"/>
                <a:ea typeface="ChalkyChuck" panose="02000603000000000000" pitchFamily="2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40" name="Oval 39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706251" y="950030"/>
            <a:ext cx="1897792" cy="1441600"/>
            <a:chOff x="3909824" y="2975271"/>
            <a:chExt cx="1897792" cy="1441600"/>
          </a:xfrm>
        </p:grpSpPr>
        <p:sp>
          <p:nvSpPr>
            <p:cNvPr id="46" name="Rectangle 19"/>
            <p:cNvSpPr/>
            <p:nvPr/>
          </p:nvSpPr>
          <p:spPr>
            <a:xfrm rot="21599113">
              <a:off x="4309748" y="2975271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Making own voice sounds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62" name="Oval 61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7089294" y="3146679"/>
            <a:ext cx="1546968" cy="1441600"/>
            <a:chOff x="3909824" y="2931987"/>
            <a:chExt cx="1546968" cy="1441600"/>
          </a:xfrm>
        </p:grpSpPr>
        <p:sp>
          <p:nvSpPr>
            <p:cNvPr id="66" name="Rectangle 19"/>
            <p:cNvSpPr/>
            <p:nvPr/>
          </p:nvSpPr>
          <p:spPr>
            <a:xfrm rot="21599113">
              <a:off x="3958924" y="2931987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Explore speech sounds</a:t>
              </a:r>
            </a:p>
          </p:txBody>
        </p:sp>
        <p:sp>
          <p:nvSpPr>
            <p:cNvPr id="67" name="Rectangle 66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69" name="Oval 68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120545" y="3126386"/>
            <a:ext cx="1497868" cy="1441600"/>
            <a:chOff x="3835946" y="3104282"/>
            <a:chExt cx="1497868" cy="1441600"/>
          </a:xfrm>
        </p:grpSpPr>
        <p:sp>
          <p:nvSpPr>
            <p:cNvPr id="75" name="Rectangle 19"/>
            <p:cNvSpPr/>
            <p:nvPr/>
          </p:nvSpPr>
          <p:spPr>
            <a:xfrm rot="21599113">
              <a:off x="3835946" y="3104282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Volume and tone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yChuck" panose="02000603000000000000" pitchFamily="2" charset="0"/>
                <a:ea typeface="ChalkyChuck" panose="02000603000000000000" pitchFamily="2" charset="0"/>
                <a:cs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21599113">
              <a:off x="3909824" y="3652958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Infant Rg" panose="02000503030000020003" pitchFamily="2" charset="0"/>
                <a:ea typeface="Sassoon Infant Rg" panose="02000503030000020003" pitchFamily="2" charset="0"/>
                <a:cs typeface="+mn-cs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84" name="Oval 83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1125295" y="4911561"/>
            <a:ext cx="1991194" cy="1565090"/>
            <a:chOff x="3909823" y="3102762"/>
            <a:chExt cx="1991194" cy="1731989"/>
          </a:xfrm>
        </p:grpSpPr>
        <p:sp>
          <p:nvSpPr>
            <p:cNvPr id="88" name="Rectangle 19"/>
            <p:cNvSpPr/>
            <p:nvPr/>
          </p:nvSpPr>
          <p:spPr>
            <a:xfrm rot="21599113">
              <a:off x="4208482" y="3102762"/>
              <a:ext cx="1692535" cy="1731989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Talk about oral blending and segmenting</a:t>
              </a:r>
            </a:p>
          </p:txBody>
        </p:sp>
        <p:sp>
          <p:nvSpPr>
            <p:cNvPr id="89" name="Rectangle 88"/>
            <p:cNvSpPr/>
            <p:nvPr/>
          </p:nvSpPr>
          <p:spPr>
            <a:xfrm rot="21599113">
              <a:off x="3909823" y="3652885"/>
              <a:ext cx="193584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 rot="21599113">
              <a:off x="4509108" y="3129865"/>
              <a:ext cx="180490" cy="189365"/>
              <a:chOff x="4917745" y="2429074"/>
              <a:chExt cx="2295328" cy="2295335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91" name="Oval 90"/>
              <p:cNvSpPr/>
              <p:nvPr/>
            </p:nvSpPr>
            <p:spPr>
              <a:xfrm>
                <a:off x="4917745" y="2429074"/>
                <a:ext cx="2295328" cy="229533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444024" y="5045775"/>
            <a:ext cx="1556632" cy="1441600"/>
            <a:chOff x="3701092" y="3054593"/>
            <a:chExt cx="1556632" cy="1441600"/>
          </a:xfrm>
        </p:grpSpPr>
        <p:sp>
          <p:nvSpPr>
            <p:cNvPr id="48" name="Rectangle 19"/>
            <p:cNvSpPr/>
            <p:nvPr/>
          </p:nvSpPr>
          <p:spPr>
            <a:xfrm rot="21599113">
              <a:off x="3701092" y="3054593"/>
              <a:ext cx="1497868" cy="144160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Talk about the different sounds we can make with our voices</a:t>
              </a:r>
            </a:p>
          </p:txBody>
        </p:sp>
        <p:sp>
          <p:nvSpPr>
            <p:cNvPr id="49" name="Rectangle 48"/>
            <p:cNvSpPr/>
            <p:nvPr/>
          </p:nvSpPr>
          <p:spPr>
            <a:xfrm rot="21599113">
              <a:off x="3909824" y="3652961"/>
              <a:ext cx="13479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 rot="21599113">
              <a:off x="4509106" y="3113868"/>
              <a:ext cx="203264" cy="205359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51" name="Oval 50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7" name="Picture 56" descr="Logo&#10;&#10;Description automatically generated">
            <a:extLst>
              <a:ext uri="{FF2B5EF4-FFF2-40B4-BE49-F238E27FC236}">
                <a16:creationId xmlns:a16="http://schemas.microsoft.com/office/drawing/2014/main" id="{3BBF527A-30D7-4FBA-8CE8-0C0C8DB5D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50" y="5329784"/>
            <a:ext cx="1745139" cy="17451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902277-EAA6-4705-9543-741F1D862612}"/>
              </a:ext>
            </a:extLst>
          </p:cNvPr>
          <p:cNvSpPr txBox="1"/>
          <p:nvPr/>
        </p:nvSpPr>
        <p:spPr>
          <a:xfrm>
            <a:off x="533400" y="1371600"/>
            <a:ext cx="304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lkyChuck" panose="02000603000000000000" pitchFamily="2" charset="0"/>
                <a:ea typeface="ChalkyChuck" panose="02000603000000000000" pitchFamily="2" charset="0"/>
                <a:cs typeface="+mn-cs"/>
              </a:rPr>
              <a:t>The aim is to distinguish between different vocal sounds and to begin oral blending and segmenting.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halkyChuck" panose="02000603000000000000" pitchFamily="2" charset="0"/>
              <a:ea typeface="ChalkyChuck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684970"/>
      </p:ext>
    </p:extLst>
  </p:cSld>
  <p:clrMapOvr>
    <a:masterClrMapping/>
  </p:clrMapOvr>
</p:sld>
</file>

<file path=ppt/theme/theme1.xml><?xml version="1.0" encoding="utf-8"?>
<a:theme xmlns:a="http://schemas.openxmlformats.org/drawingml/2006/main" name="SH_radial_light_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920</Words>
  <Application>Microsoft Office PowerPoint</Application>
  <PresentationFormat>On-screen Show (4:3)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ChalkyChuck</vt:lpstr>
      <vt:lpstr>Comic Sans MS</vt:lpstr>
      <vt:lpstr>Sassoon Infant Rg</vt:lpstr>
      <vt:lpstr>SH_radial_light_grey</vt:lpstr>
      <vt:lpstr>PowerPoint Presentation</vt:lpstr>
      <vt:lpstr>PowerPoint Presentation</vt:lpstr>
      <vt:lpstr>What is Phase 1?</vt:lpstr>
      <vt:lpstr> Aspect 1 General sound discrimination – environmental</vt:lpstr>
      <vt:lpstr>    Aspect 2 General sound discrimination – instrumental sounds   </vt:lpstr>
      <vt:lpstr> Aspect 3 General sound discrimination – body percussion </vt:lpstr>
      <vt:lpstr>Aspect 4 Rhythm and Rhyme</vt:lpstr>
      <vt:lpstr>Aspect 5 Alliteration</vt:lpstr>
      <vt:lpstr>Aspect 6 Voice sounds</vt:lpstr>
      <vt:lpstr>  Aspect 7 – Oral Blending and segmenting  </vt:lpstr>
      <vt:lpstr>Phase 1 Overview</vt:lpstr>
      <vt:lpstr> Phonics is not the only thing needed to become a fluent reader  Please continue to read with your child each night and encourage them to: </vt:lpstr>
      <vt:lpstr>Remember…</vt:lpstr>
      <vt:lpstr>Other ways I can help at home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2014-03-17T17:26:49Z</dcterms:created>
  <dcterms:modified xsi:type="dcterms:W3CDTF">2022-03-26T21:24:32Z</dcterms:modified>
</cp:coreProperties>
</file>